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80" r:id="rId4"/>
    <p:sldMasterId id="2147483700" r:id="rId5"/>
    <p:sldMasterId id="2147483720" r:id="rId6"/>
  </p:sldMasterIdLst>
  <p:notesMasterIdLst>
    <p:notesMasterId r:id="rId9"/>
  </p:notesMasterIdLst>
  <p:sldIdLst>
    <p:sldId id="877" r:id="rId7"/>
    <p:sldId id="718" r:id="rId8"/>
    <p:sldId id="719" r:id="rId10"/>
    <p:sldId id="793" r:id="rId11"/>
    <p:sldId id="720" r:id="rId12"/>
    <p:sldId id="834" r:id="rId13"/>
    <p:sldId id="835" r:id="rId14"/>
    <p:sldId id="836" r:id="rId15"/>
    <p:sldId id="837" r:id="rId16"/>
    <p:sldId id="722" r:id="rId17"/>
    <p:sldId id="795" r:id="rId18"/>
    <p:sldId id="796" r:id="rId19"/>
    <p:sldId id="770" r:id="rId20"/>
    <p:sldId id="769" r:id="rId21"/>
    <p:sldId id="771" r:id="rId22"/>
    <p:sldId id="838" r:id="rId23"/>
    <p:sldId id="839" r:id="rId24"/>
    <p:sldId id="840" r:id="rId25"/>
    <p:sldId id="841" r:id="rId26"/>
    <p:sldId id="842" r:id="rId27"/>
    <p:sldId id="843" r:id="rId28"/>
    <p:sldId id="844" r:id="rId29"/>
    <p:sldId id="831" r:id="rId30"/>
    <p:sldId id="763" r:id="rId31"/>
    <p:sldId id="764" r:id="rId32"/>
    <p:sldId id="766" r:id="rId33"/>
    <p:sldId id="767" r:id="rId34"/>
    <p:sldId id="768" r:id="rId35"/>
    <p:sldId id="765" r:id="rId36"/>
    <p:sldId id="845" r:id="rId37"/>
    <p:sldId id="830" r:id="rId38"/>
    <p:sldId id="846" r:id="rId39"/>
    <p:sldId id="847" r:id="rId40"/>
    <p:sldId id="848" r:id="rId41"/>
    <p:sldId id="849" r:id="rId42"/>
    <p:sldId id="850" r:id="rId43"/>
    <p:sldId id="773" r:id="rId44"/>
    <p:sldId id="774" r:id="rId45"/>
    <p:sldId id="726" r:id="rId46"/>
    <p:sldId id="760" r:id="rId47"/>
    <p:sldId id="761" r:id="rId48"/>
    <p:sldId id="801" r:id="rId49"/>
    <p:sldId id="851" r:id="rId50"/>
    <p:sldId id="852" r:id="rId51"/>
    <p:sldId id="804" r:id="rId52"/>
    <p:sldId id="805" r:id="rId53"/>
    <p:sldId id="806" r:id="rId54"/>
    <p:sldId id="758" r:id="rId55"/>
  </p:sldIdLst>
  <p:sldSz cx="9144000" cy="6858000" type="screen4x3"/>
  <p:notesSz cx="6858000" cy="9144000"/>
  <p:custDataLst>
    <p:tags r:id="rId59"/>
  </p:custDataLst>
  <p:defaultTex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99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30" autoAdjust="0"/>
    <p:restoredTop sz="94660"/>
  </p:normalViewPr>
  <p:slideViewPr>
    <p:cSldViewPr>
      <p:cViewPr>
        <p:scale>
          <a:sx n="60" d="100"/>
          <a:sy n="60" d="100"/>
        </p:scale>
        <p:origin x="3204" y="1284"/>
      </p:cViewPr>
      <p:guideLst>
        <p:guide orient="horz" pos="2134"/>
        <p:guide pos="291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63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9" Type="http://schemas.openxmlformats.org/officeDocument/2006/relationships/tags" Target="tags/tag676.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smtClean="0">
                <a:ea typeface="宋体" panose="02010600030101010101" pitchFamily="2" charset="-122"/>
              </a:defRPr>
            </a:lvl1pPr>
          </a:lstStyle>
          <a:p>
            <a:pPr>
              <a:defRPr/>
            </a:pPr>
            <a:endParaRPr lang="en-US" altLang="zh-CN"/>
          </a:p>
        </p:txBody>
      </p:sp>
      <p:sp>
        <p:nvSpPr>
          <p:cNvPr id="114691"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smtClean="0">
                <a:ea typeface="宋体" panose="02010600030101010101" pitchFamily="2" charset="-122"/>
              </a:defRPr>
            </a:lvl1pPr>
          </a:lstStyle>
          <a:p>
            <a:pPr>
              <a:defRPr/>
            </a:pPr>
            <a:endParaRPr lang="en-US" altLang="zh-CN"/>
          </a:p>
        </p:txBody>
      </p:sp>
      <p:sp>
        <p:nvSpPr>
          <p:cNvPr id="952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114693"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114694"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smtClean="0">
                <a:ea typeface="宋体" panose="02010600030101010101" pitchFamily="2" charset="-122"/>
              </a:defRPr>
            </a:lvl1pPr>
          </a:lstStyle>
          <a:p>
            <a:pPr>
              <a:defRPr/>
            </a:pPr>
            <a:endParaRPr lang="en-US" altLang="zh-CN"/>
          </a:p>
        </p:txBody>
      </p:sp>
      <p:sp>
        <p:nvSpPr>
          <p:cNvPr id="11469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ea typeface="宋体" panose="02010600030101010101" pitchFamily="2" charset="-122"/>
              </a:defRPr>
            </a:lvl1pPr>
          </a:lstStyle>
          <a:p>
            <a:pPr>
              <a:defRPr/>
            </a:pPr>
            <a:fld id="{98CA0F2B-B61C-49B0-849B-CF53C1F7FACE}"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5" Type="http://schemas.openxmlformats.org/officeDocument/2006/relationships/tags" Target="../tags/tag32.xml"/><Relationship Id="rId14" Type="http://schemas.openxmlformats.org/officeDocument/2006/relationships/tags" Target="../tags/tag31.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1" Type="http://schemas.openxmlformats.org/officeDocument/2006/relationships/tags" Target="../tags/tag110.xml"/><Relationship Id="rId10" Type="http://schemas.openxmlformats.org/officeDocument/2006/relationships/tags" Target="../tags/tag109.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3" Type="http://schemas.openxmlformats.org/officeDocument/2006/relationships/tags" Target="../tags/tag142.xml"/><Relationship Id="rId12" Type="http://schemas.openxmlformats.org/officeDocument/2006/relationships/tags" Target="../tags/tag141.xml"/><Relationship Id="rId11" Type="http://schemas.openxmlformats.org/officeDocument/2006/relationships/tags" Target="../tags/tag140.xml"/><Relationship Id="rId10" Type="http://schemas.openxmlformats.org/officeDocument/2006/relationships/tags" Target="../tags/tag139.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3" Type="http://schemas.openxmlformats.org/officeDocument/2006/relationships/tags" Target="../tags/tag154.xml"/><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4" Type="http://schemas.openxmlformats.org/officeDocument/2006/relationships/tags" Target="../tags/tag173.xml"/><Relationship Id="rId13" Type="http://schemas.openxmlformats.org/officeDocument/2006/relationships/tags" Target="../tags/tag172.xml"/><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tags" Target="../tags/tag169.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5" Type="http://schemas.openxmlformats.org/officeDocument/2006/relationships/tags" Target="../tags/tag192.xml"/><Relationship Id="rId14" Type="http://schemas.openxmlformats.org/officeDocument/2006/relationships/tags" Target="../tags/tag191.xml"/><Relationship Id="rId13" Type="http://schemas.openxmlformats.org/officeDocument/2006/relationships/tags" Target="../tags/tag190.xml"/><Relationship Id="rId12" Type="http://schemas.openxmlformats.org/officeDocument/2006/relationships/tags" Target="../tags/tag189.xml"/><Relationship Id="rId11" Type="http://schemas.openxmlformats.org/officeDocument/2006/relationships/tags" Target="../tags/tag188.xml"/><Relationship Id="rId10" Type="http://schemas.openxmlformats.org/officeDocument/2006/relationships/tags" Target="../tags/tag187.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7" Type="http://schemas.openxmlformats.org/officeDocument/2006/relationships/tags" Target="../tags/tag222.xml"/><Relationship Id="rId6" Type="http://schemas.openxmlformats.org/officeDocument/2006/relationships/tags" Target="../tags/tag221.xml"/><Relationship Id="rId5" Type="http://schemas.openxmlformats.org/officeDocument/2006/relationships/tags" Target="../tags/tag220.xml"/><Relationship Id="rId4" Type="http://schemas.openxmlformats.org/officeDocument/2006/relationships/tags" Target="../tags/tag219.xml"/><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6" Type="http://schemas.openxmlformats.org/officeDocument/2006/relationships/tags" Target="../tags/tag227.xml"/><Relationship Id="rId5" Type="http://schemas.openxmlformats.org/officeDocument/2006/relationships/tags" Target="../tags/tag226.xml"/><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5" Type="http://schemas.openxmlformats.org/officeDocument/2006/relationships/tags" Target="../tags/tag231.xml"/><Relationship Id="rId4" Type="http://schemas.openxmlformats.org/officeDocument/2006/relationships/tags" Target="../tags/tag230.xml"/><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239.xml"/><Relationship Id="rId8" Type="http://schemas.openxmlformats.org/officeDocument/2006/relationships/tags" Target="../tags/tag238.xml"/><Relationship Id="rId7" Type="http://schemas.openxmlformats.org/officeDocument/2006/relationships/tags" Target="../tags/tag237.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1" Type="http://schemas.openxmlformats.org/officeDocument/2006/relationships/tags" Target="../tags/tag241.xml"/><Relationship Id="rId10" Type="http://schemas.openxmlformats.org/officeDocument/2006/relationships/tags" Target="../tags/tag240.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248.xml"/><Relationship Id="rId7" Type="http://schemas.openxmlformats.org/officeDocument/2006/relationships/tags" Target="../tags/tag247.xml"/><Relationship Id="rId6" Type="http://schemas.openxmlformats.org/officeDocument/2006/relationships/tags" Target="../tags/tag246.xml"/><Relationship Id="rId5" Type="http://schemas.openxmlformats.org/officeDocument/2006/relationships/tags" Target="../tags/tag245.xml"/><Relationship Id="rId4" Type="http://schemas.openxmlformats.org/officeDocument/2006/relationships/tags" Target="../tags/tag244.xml"/><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256.xml"/><Relationship Id="rId8" Type="http://schemas.openxmlformats.org/officeDocument/2006/relationships/tags" Target="../tags/tag255.xml"/><Relationship Id="rId7" Type="http://schemas.openxmlformats.org/officeDocument/2006/relationships/tags" Target="../tags/tag254.xml"/><Relationship Id="rId6" Type="http://schemas.openxmlformats.org/officeDocument/2006/relationships/tags" Target="../tags/tag253.xml"/><Relationship Id="rId5" Type="http://schemas.openxmlformats.org/officeDocument/2006/relationships/tags" Target="../tags/tag252.xml"/><Relationship Id="rId4" Type="http://schemas.openxmlformats.org/officeDocument/2006/relationships/tags" Target="../tags/tag251.xml"/><Relationship Id="rId3" Type="http://schemas.openxmlformats.org/officeDocument/2006/relationships/tags" Target="../tags/tag250.xml"/><Relationship Id="rId2" Type="http://schemas.openxmlformats.org/officeDocument/2006/relationships/tags" Target="../tags/tag249.xml"/><Relationship Id="rId13" Type="http://schemas.openxmlformats.org/officeDocument/2006/relationships/tags" Target="../tags/tag260.xml"/><Relationship Id="rId12" Type="http://schemas.openxmlformats.org/officeDocument/2006/relationships/tags" Target="../tags/tag259.xml"/><Relationship Id="rId11" Type="http://schemas.openxmlformats.org/officeDocument/2006/relationships/tags" Target="../tags/tag258.xml"/><Relationship Id="rId10" Type="http://schemas.openxmlformats.org/officeDocument/2006/relationships/tags" Target="../tags/tag257.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68.xml"/><Relationship Id="rId8" Type="http://schemas.openxmlformats.org/officeDocument/2006/relationships/tags" Target="../tags/tag267.xml"/><Relationship Id="rId7" Type="http://schemas.openxmlformats.org/officeDocument/2006/relationships/tags" Target="../tags/tag266.x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tags" Target="../tags/tag261.xml"/><Relationship Id="rId11" Type="http://schemas.openxmlformats.org/officeDocument/2006/relationships/tags" Target="../tags/tag270.xml"/><Relationship Id="rId10" Type="http://schemas.openxmlformats.org/officeDocument/2006/relationships/tags" Target="../tags/tag269.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1" Type="http://schemas.openxmlformats.org/officeDocument/2006/relationships/tags" Target="../tags/tag280.xml"/><Relationship Id="rId10" Type="http://schemas.openxmlformats.org/officeDocument/2006/relationships/tags" Target="../tags/tag279.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88.xml"/><Relationship Id="rId8" Type="http://schemas.openxmlformats.org/officeDocument/2006/relationships/tags" Target="../tags/tag287.xml"/><Relationship Id="rId7" Type="http://schemas.openxmlformats.org/officeDocument/2006/relationships/tags" Target="../tags/tag286.xml"/><Relationship Id="rId6" Type="http://schemas.openxmlformats.org/officeDocument/2006/relationships/tags" Target="../tags/tag285.xml"/><Relationship Id="rId5" Type="http://schemas.openxmlformats.org/officeDocument/2006/relationships/tags" Target="../tags/tag284.xml"/><Relationship Id="rId4" Type="http://schemas.openxmlformats.org/officeDocument/2006/relationships/tags" Target="../tags/tag283.xml"/><Relationship Id="rId3" Type="http://schemas.openxmlformats.org/officeDocument/2006/relationships/tags" Target="../tags/tag282.xml"/><Relationship Id="rId2" Type="http://schemas.openxmlformats.org/officeDocument/2006/relationships/tags" Target="../tags/tag281.xml"/><Relationship Id="rId11" Type="http://schemas.openxmlformats.org/officeDocument/2006/relationships/tags" Target="../tags/tag290.xml"/><Relationship Id="rId10" Type="http://schemas.openxmlformats.org/officeDocument/2006/relationships/tags" Target="../tags/tag289.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298.xml"/><Relationship Id="rId8" Type="http://schemas.openxmlformats.org/officeDocument/2006/relationships/tags" Target="../tags/tag297.xml"/><Relationship Id="rId7" Type="http://schemas.openxmlformats.org/officeDocument/2006/relationships/tags" Target="../tags/tag296.xml"/><Relationship Id="rId6" Type="http://schemas.openxmlformats.org/officeDocument/2006/relationships/tags" Target="../tags/tag295.xml"/><Relationship Id="rId5" Type="http://schemas.openxmlformats.org/officeDocument/2006/relationships/tags" Target="../tags/tag294.xml"/><Relationship Id="rId4" Type="http://schemas.openxmlformats.org/officeDocument/2006/relationships/tags" Target="../tags/tag293.xml"/><Relationship Id="rId3" Type="http://schemas.openxmlformats.org/officeDocument/2006/relationships/tags" Target="../tags/tag292.xml"/><Relationship Id="rId2" Type="http://schemas.openxmlformats.org/officeDocument/2006/relationships/tags" Target="../tags/tag291.xml"/><Relationship Id="rId13" Type="http://schemas.openxmlformats.org/officeDocument/2006/relationships/tags" Target="../tags/tag302.xml"/><Relationship Id="rId12" Type="http://schemas.openxmlformats.org/officeDocument/2006/relationships/tags" Target="../tags/tag301.xml"/><Relationship Id="rId11" Type="http://schemas.openxmlformats.org/officeDocument/2006/relationships/tags" Target="../tags/tag300.xml"/><Relationship Id="rId10" Type="http://schemas.openxmlformats.org/officeDocument/2006/relationships/tags" Target="../tags/tag299.xm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310.xml"/><Relationship Id="rId8" Type="http://schemas.openxmlformats.org/officeDocument/2006/relationships/tags" Target="../tags/tag309.xml"/><Relationship Id="rId7" Type="http://schemas.openxmlformats.org/officeDocument/2006/relationships/tags" Target="../tags/tag308.xml"/><Relationship Id="rId6" Type="http://schemas.openxmlformats.org/officeDocument/2006/relationships/tags" Target="../tags/tag307.xml"/><Relationship Id="rId5" Type="http://schemas.openxmlformats.org/officeDocument/2006/relationships/tags" Target="../tags/tag306.xml"/><Relationship Id="rId4" Type="http://schemas.openxmlformats.org/officeDocument/2006/relationships/tags" Target="../tags/tag305.xml"/><Relationship Id="rId3" Type="http://schemas.openxmlformats.org/officeDocument/2006/relationships/tags" Target="../tags/tag304.xml"/><Relationship Id="rId2" Type="http://schemas.openxmlformats.org/officeDocument/2006/relationships/tags" Target="../tags/tag303.xml"/><Relationship Id="rId13" Type="http://schemas.openxmlformats.org/officeDocument/2006/relationships/tags" Target="../tags/tag314.xml"/><Relationship Id="rId12" Type="http://schemas.openxmlformats.org/officeDocument/2006/relationships/tags" Target="../tags/tag313.xml"/><Relationship Id="rId11" Type="http://schemas.openxmlformats.org/officeDocument/2006/relationships/tags" Target="../tags/tag312.xml"/><Relationship Id="rId10" Type="http://schemas.openxmlformats.org/officeDocument/2006/relationships/tags" Target="../tags/tag311.xml"/><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9" Type="http://schemas.openxmlformats.org/officeDocument/2006/relationships/tags" Target="../tags/tag328.xml"/><Relationship Id="rId8" Type="http://schemas.openxmlformats.org/officeDocument/2006/relationships/tags" Target="../tags/tag327.xml"/><Relationship Id="rId7" Type="http://schemas.openxmlformats.org/officeDocument/2006/relationships/tags" Target="../tags/tag326.xml"/><Relationship Id="rId6" Type="http://schemas.openxmlformats.org/officeDocument/2006/relationships/tags" Target="../tags/tag325.xml"/><Relationship Id="rId5" Type="http://schemas.openxmlformats.org/officeDocument/2006/relationships/tags" Target="../tags/tag324.xml"/><Relationship Id="rId4" Type="http://schemas.openxmlformats.org/officeDocument/2006/relationships/tags" Target="../tags/tag323.xml"/><Relationship Id="rId3" Type="http://schemas.openxmlformats.org/officeDocument/2006/relationships/tags" Target="../tags/tag322.xml"/><Relationship Id="rId2" Type="http://schemas.openxmlformats.org/officeDocument/2006/relationships/tags" Target="../tags/tag321.xml"/><Relationship Id="rId14" Type="http://schemas.openxmlformats.org/officeDocument/2006/relationships/tags" Target="../tags/tag333.xml"/><Relationship Id="rId13" Type="http://schemas.openxmlformats.org/officeDocument/2006/relationships/tags" Target="../tags/tag332.xml"/><Relationship Id="rId12" Type="http://schemas.openxmlformats.org/officeDocument/2006/relationships/tags" Target="../tags/tag331.xml"/><Relationship Id="rId11" Type="http://schemas.openxmlformats.org/officeDocument/2006/relationships/tags" Target="../tags/tag330.xml"/><Relationship Id="rId10" Type="http://schemas.openxmlformats.org/officeDocument/2006/relationships/tags" Target="../tags/tag329.xm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6" Type="http://schemas.openxmlformats.org/officeDocument/2006/relationships/tags" Target="../tags/tag338.xml"/><Relationship Id="rId5" Type="http://schemas.openxmlformats.org/officeDocument/2006/relationships/tags" Target="../tags/tag337.xml"/><Relationship Id="rId4" Type="http://schemas.openxmlformats.org/officeDocument/2006/relationships/tags" Target="../tags/tag336.xml"/><Relationship Id="rId3" Type="http://schemas.openxmlformats.org/officeDocument/2006/relationships/tags" Target="../tags/tag335.xml"/><Relationship Id="rId2" Type="http://schemas.openxmlformats.org/officeDocument/2006/relationships/tags" Target="../tags/tag334.xm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346.xml"/><Relationship Id="rId8" Type="http://schemas.openxmlformats.org/officeDocument/2006/relationships/tags" Target="../tags/tag345.xml"/><Relationship Id="rId7" Type="http://schemas.openxmlformats.org/officeDocument/2006/relationships/tags" Target="../tags/tag344.xml"/><Relationship Id="rId6" Type="http://schemas.openxmlformats.org/officeDocument/2006/relationships/tags" Target="../tags/tag343.xml"/><Relationship Id="rId5" Type="http://schemas.openxmlformats.org/officeDocument/2006/relationships/tags" Target="../tags/tag342.xml"/><Relationship Id="rId4" Type="http://schemas.openxmlformats.org/officeDocument/2006/relationships/tags" Target="../tags/tag341.xml"/><Relationship Id="rId3" Type="http://schemas.openxmlformats.org/officeDocument/2006/relationships/tags" Target="../tags/tag340.xml"/><Relationship Id="rId2" Type="http://schemas.openxmlformats.org/officeDocument/2006/relationships/tags" Target="../tags/tag339.xml"/><Relationship Id="rId15" Type="http://schemas.openxmlformats.org/officeDocument/2006/relationships/tags" Target="../tags/tag352.xml"/><Relationship Id="rId14" Type="http://schemas.openxmlformats.org/officeDocument/2006/relationships/tags" Target="../tags/tag351.xml"/><Relationship Id="rId13" Type="http://schemas.openxmlformats.org/officeDocument/2006/relationships/tags" Target="../tags/tag350.xml"/><Relationship Id="rId12" Type="http://schemas.openxmlformats.org/officeDocument/2006/relationships/tags" Target="../tags/tag349.xml"/><Relationship Id="rId11" Type="http://schemas.openxmlformats.org/officeDocument/2006/relationships/tags" Target="../tags/tag348.xml"/><Relationship Id="rId10" Type="http://schemas.openxmlformats.org/officeDocument/2006/relationships/tags" Target="../tags/tag347.xm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7" Type="http://schemas.openxmlformats.org/officeDocument/2006/relationships/tags" Target="../tags/tag358.xml"/><Relationship Id="rId6" Type="http://schemas.openxmlformats.org/officeDocument/2006/relationships/tags" Target="../tags/tag357.xml"/><Relationship Id="rId5" Type="http://schemas.openxmlformats.org/officeDocument/2006/relationships/tags" Target="../tags/tag356.xml"/><Relationship Id="rId4" Type="http://schemas.openxmlformats.org/officeDocument/2006/relationships/tags" Target="../tags/tag355.xml"/><Relationship Id="rId3" Type="http://schemas.openxmlformats.org/officeDocument/2006/relationships/tags" Target="../tags/tag354.xml"/><Relationship Id="rId2" Type="http://schemas.openxmlformats.org/officeDocument/2006/relationships/tags" Target="../tags/tag353.xm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9" Type="http://schemas.openxmlformats.org/officeDocument/2006/relationships/tags" Target="../tags/tag366.xml"/><Relationship Id="rId8" Type="http://schemas.openxmlformats.org/officeDocument/2006/relationships/tags" Target="../tags/tag365.xml"/><Relationship Id="rId7" Type="http://schemas.openxmlformats.org/officeDocument/2006/relationships/tags" Target="../tags/tag364.xml"/><Relationship Id="rId6" Type="http://schemas.openxmlformats.org/officeDocument/2006/relationships/tags" Target="../tags/tag363.xml"/><Relationship Id="rId5" Type="http://schemas.openxmlformats.org/officeDocument/2006/relationships/tags" Target="../tags/tag362.xml"/><Relationship Id="rId4" Type="http://schemas.openxmlformats.org/officeDocument/2006/relationships/tags" Target="../tags/tag361.xml"/><Relationship Id="rId3" Type="http://schemas.openxmlformats.org/officeDocument/2006/relationships/tags" Target="../tags/tag360.xml"/><Relationship Id="rId2" Type="http://schemas.openxmlformats.org/officeDocument/2006/relationships/tags" Target="../tags/tag359.xm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tags" Target="../tags/tag373.xml"/><Relationship Id="rId7" Type="http://schemas.openxmlformats.org/officeDocument/2006/relationships/tags" Target="../tags/tag372.xml"/><Relationship Id="rId6" Type="http://schemas.openxmlformats.org/officeDocument/2006/relationships/tags" Target="../tags/tag371.xml"/><Relationship Id="rId5" Type="http://schemas.openxmlformats.org/officeDocument/2006/relationships/tags" Target="../tags/tag370.xml"/><Relationship Id="rId4" Type="http://schemas.openxmlformats.org/officeDocument/2006/relationships/tags" Target="../tags/tag369.xml"/><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4" Type="http://schemas.openxmlformats.org/officeDocument/2006/relationships/tags" Target="../tags/tag376.xml"/><Relationship Id="rId3" Type="http://schemas.openxmlformats.org/officeDocument/2006/relationships/tags" Target="../tags/tag375.xml"/><Relationship Id="rId2" Type="http://schemas.openxmlformats.org/officeDocument/2006/relationships/tags" Target="../tags/tag374.xm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7" Type="http://schemas.openxmlformats.org/officeDocument/2006/relationships/tags" Target="../tags/tag382.xml"/><Relationship Id="rId6" Type="http://schemas.openxmlformats.org/officeDocument/2006/relationships/tags" Target="../tags/tag381.xml"/><Relationship Id="rId5" Type="http://schemas.openxmlformats.org/officeDocument/2006/relationships/tags" Target="../tags/tag380.xml"/><Relationship Id="rId4" Type="http://schemas.openxmlformats.org/officeDocument/2006/relationships/tags" Target="../tags/tag379.xml"/><Relationship Id="rId3" Type="http://schemas.openxmlformats.org/officeDocument/2006/relationships/tags" Target="../tags/tag378.xml"/><Relationship Id="rId2" Type="http://schemas.openxmlformats.org/officeDocument/2006/relationships/tags" Target="../tags/tag377.xm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6" Type="http://schemas.openxmlformats.org/officeDocument/2006/relationships/tags" Target="../tags/tag387.xml"/><Relationship Id="rId5" Type="http://schemas.openxmlformats.org/officeDocument/2006/relationships/tags" Target="../tags/tag386.xml"/><Relationship Id="rId4" Type="http://schemas.openxmlformats.org/officeDocument/2006/relationships/tags" Target="../tags/tag385.xml"/><Relationship Id="rId3" Type="http://schemas.openxmlformats.org/officeDocument/2006/relationships/tags" Target="../tags/tag384.xml"/><Relationship Id="rId2" Type="http://schemas.openxmlformats.org/officeDocument/2006/relationships/tags" Target="../tags/tag383.xm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5" Type="http://schemas.openxmlformats.org/officeDocument/2006/relationships/tags" Target="../tags/tag391.xml"/><Relationship Id="rId4" Type="http://schemas.openxmlformats.org/officeDocument/2006/relationships/tags" Target="../tags/tag390.xml"/><Relationship Id="rId3" Type="http://schemas.openxmlformats.org/officeDocument/2006/relationships/tags" Target="../tags/tag389.xml"/><Relationship Id="rId2" Type="http://schemas.openxmlformats.org/officeDocument/2006/relationships/tags" Target="../tags/tag388.xm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tags" Target="../tags/tag399.xml"/><Relationship Id="rId8" Type="http://schemas.openxmlformats.org/officeDocument/2006/relationships/tags" Target="../tags/tag398.xml"/><Relationship Id="rId7" Type="http://schemas.openxmlformats.org/officeDocument/2006/relationships/tags" Target="../tags/tag397.xml"/><Relationship Id="rId6" Type="http://schemas.openxmlformats.org/officeDocument/2006/relationships/tags" Target="../tags/tag396.xml"/><Relationship Id="rId5" Type="http://schemas.openxmlformats.org/officeDocument/2006/relationships/tags" Target="../tags/tag395.xml"/><Relationship Id="rId4" Type="http://schemas.openxmlformats.org/officeDocument/2006/relationships/tags" Target="../tags/tag394.xml"/><Relationship Id="rId3" Type="http://schemas.openxmlformats.org/officeDocument/2006/relationships/tags" Target="../tags/tag393.xml"/><Relationship Id="rId2" Type="http://schemas.openxmlformats.org/officeDocument/2006/relationships/tags" Target="../tags/tag392.xml"/><Relationship Id="rId11" Type="http://schemas.openxmlformats.org/officeDocument/2006/relationships/tags" Target="../tags/tag401.xml"/><Relationship Id="rId10" Type="http://schemas.openxmlformats.org/officeDocument/2006/relationships/tags" Target="../tags/tag400.xm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8" Type="http://schemas.openxmlformats.org/officeDocument/2006/relationships/tags" Target="../tags/tag408.xml"/><Relationship Id="rId7" Type="http://schemas.openxmlformats.org/officeDocument/2006/relationships/tags" Target="../tags/tag407.xml"/><Relationship Id="rId6" Type="http://schemas.openxmlformats.org/officeDocument/2006/relationships/tags" Target="../tags/tag406.xml"/><Relationship Id="rId5" Type="http://schemas.openxmlformats.org/officeDocument/2006/relationships/tags" Target="../tags/tag405.xml"/><Relationship Id="rId4" Type="http://schemas.openxmlformats.org/officeDocument/2006/relationships/tags" Target="../tags/tag404.xml"/><Relationship Id="rId3" Type="http://schemas.openxmlformats.org/officeDocument/2006/relationships/tags" Target="../tags/tag403.xml"/><Relationship Id="rId2" Type="http://schemas.openxmlformats.org/officeDocument/2006/relationships/tags" Target="../tags/tag402.xm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9" Type="http://schemas.openxmlformats.org/officeDocument/2006/relationships/tags" Target="../tags/tag416.xml"/><Relationship Id="rId8" Type="http://schemas.openxmlformats.org/officeDocument/2006/relationships/tags" Target="../tags/tag415.xml"/><Relationship Id="rId7" Type="http://schemas.openxmlformats.org/officeDocument/2006/relationships/tags" Target="../tags/tag414.xml"/><Relationship Id="rId6" Type="http://schemas.openxmlformats.org/officeDocument/2006/relationships/tags" Target="../tags/tag413.xml"/><Relationship Id="rId5" Type="http://schemas.openxmlformats.org/officeDocument/2006/relationships/tags" Target="../tags/tag412.xml"/><Relationship Id="rId4" Type="http://schemas.openxmlformats.org/officeDocument/2006/relationships/tags" Target="../tags/tag411.xml"/><Relationship Id="rId3" Type="http://schemas.openxmlformats.org/officeDocument/2006/relationships/tags" Target="../tags/tag410.xml"/><Relationship Id="rId2" Type="http://schemas.openxmlformats.org/officeDocument/2006/relationships/tags" Target="../tags/tag409.xml"/><Relationship Id="rId13" Type="http://schemas.openxmlformats.org/officeDocument/2006/relationships/tags" Target="../tags/tag420.xml"/><Relationship Id="rId12" Type="http://schemas.openxmlformats.org/officeDocument/2006/relationships/tags" Target="../tags/tag419.xml"/><Relationship Id="rId11" Type="http://schemas.openxmlformats.org/officeDocument/2006/relationships/tags" Target="../tags/tag418.xml"/><Relationship Id="rId10" Type="http://schemas.openxmlformats.org/officeDocument/2006/relationships/tags" Target="../tags/tag417.xml"/><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9" Type="http://schemas.openxmlformats.org/officeDocument/2006/relationships/tags" Target="../tags/tag428.xml"/><Relationship Id="rId8" Type="http://schemas.openxmlformats.org/officeDocument/2006/relationships/tags" Target="../tags/tag427.xml"/><Relationship Id="rId7" Type="http://schemas.openxmlformats.org/officeDocument/2006/relationships/tags" Target="../tags/tag426.xml"/><Relationship Id="rId6" Type="http://schemas.openxmlformats.org/officeDocument/2006/relationships/tags" Target="../tags/tag425.xml"/><Relationship Id="rId5" Type="http://schemas.openxmlformats.org/officeDocument/2006/relationships/tags" Target="../tags/tag424.xml"/><Relationship Id="rId4" Type="http://schemas.openxmlformats.org/officeDocument/2006/relationships/tags" Target="../tags/tag423.xml"/><Relationship Id="rId3" Type="http://schemas.openxmlformats.org/officeDocument/2006/relationships/tags" Target="../tags/tag422.xml"/><Relationship Id="rId2" Type="http://schemas.openxmlformats.org/officeDocument/2006/relationships/tags" Target="../tags/tag421.xml"/><Relationship Id="rId11" Type="http://schemas.openxmlformats.org/officeDocument/2006/relationships/tags" Target="../tags/tag430.xml"/><Relationship Id="rId10" Type="http://schemas.openxmlformats.org/officeDocument/2006/relationships/tags" Target="../tags/tag429.xml"/><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9" Type="http://schemas.openxmlformats.org/officeDocument/2006/relationships/tags" Target="../tags/tag438.xml"/><Relationship Id="rId8" Type="http://schemas.openxmlformats.org/officeDocument/2006/relationships/tags" Target="../tags/tag437.xml"/><Relationship Id="rId7" Type="http://schemas.openxmlformats.org/officeDocument/2006/relationships/tags" Target="../tags/tag436.xml"/><Relationship Id="rId6" Type="http://schemas.openxmlformats.org/officeDocument/2006/relationships/tags" Target="../tags/tag435.xml"/><Relationship Id="rId5" Type="http://schemas.openxmlformats.org/officeDocument/2006/relationships/tags" Target="../tags/tag434.xml"/><Relationship Id="rId4" Type="http://schemas.openxmlformats.org/officeDocument/2006/relationships/tags" Target="../tags/tag433.xml"/><Relationship Id="rId3" Type="http://schemas.openxmlformats.org/officeDocument/2006/relationships/tags" Target="../tags/tag432.xml"/><Relationship Id="rId2" Type="http://schemas.openxmlformats.org/officeDocument/2006/relationships/tags" Target="../tags/tag431.xml"/><Relationship Id="rId11" Type="http://schemas.openxmlformats.org/officeDocument/2006/relationships/tags" Target="../tags/tag440.xml"/><Relationship Id="rId10" Type="http://schemas.openxmlformats.org/officeDocument/2006/relationships/tags" Target="../tags/tag439.xml"/><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9" Type="http://schemas.openxmlformats.org/officeDocument/2006/relationships/tags" Target="../tags/tag448.xml"/><Relationship Id="rId8" Type="http://schemas.openxmlformats.org/officeDocument/2006/relationships/tags" Target="../tags/tag447.xml"/><Relationship Id="rId7" Type="http://schemas.openxmlformats.org/officeDocument/2006/relationships/tags" Target="../tags/tag446.xml"/><Relationship Id="rId6" Type="http://schemas.openxmlformats.org/officeDocument/2006/relationships/tags" Target="../tags/tag445.xml"/><Relationship Id="rId5" Type="http://schemas.openxmlformats.org/officeDocument/2006/relationships/tags" Target="../tags/tag444.xml"/><Relationship Id="rId4" Type="http://schemas.openxmlformats.org/officeDocument/2006/relationships/tags" Target="../tags/tag443.xml"/><Relationship Id="rId3" Type="http://schemas.openxmlformats.org/officeDocument/2006/relationships/tags" Target="../tags/tag442.xml"/><Relationship Id="rId2" Type="http://schemas.openxmlformats.org/officeDocument/2006/relationships/tags" Target="../tags/tag441.xml"/><Relationship Id="rId11" Type="http://schemas.openxmlformats.org/officeDocument/2006/relationships/tags" Target="../tags/tag450.xml"/><Relationship Id="rId10" Type="http://schemas.openxmlformats.org/officeDocument/2006/relationships/tags" Target="../tags/tag449.xml"/><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9" Type="http://schemas.openxmlformats.org/officeDocument/2006/relationships/tags" Target="../tags/tag458.xml"/><Relationship Id="rId8" Type="http://schemas.openxmlformats.org/officeDocument/2006/relationships/tags" Target="../tags/tag457.xml"/><Relationship Id="rId7" Type="http://schemas.openxmlformats.org/officeDocument/2006/relationships/tags" Target="../tags/tag456.xml"/><Relationship Id="rId6" Type="http://schemas.openxmlformats.org/officeDocument/2006/relationships/tags" Target="../tags/tag455.xml"/><Relationship Id="rId5" Type="http://schemas.openxmlformats.org/officeDocument/2006/relationships/tags" Target="../tags/tag454.xml"/><Relationship Id="rId4" Type="http://schemas.openxmlformats.org/officeDocument/2006/relationships/tags" Target="../tags/tag453.xml"/><Relationship Id="rId3" Type="http://schemas.openxmlformats.org/officeDocument/2006/relationships/tags" Target="../tags/tag452.xml"/><Relationship Id="rId2" Type="http://schemas.openxmlformats.org/officeDocument/2006/relationships/tags" Target="../tags/tag451.xml"/><Relationship Id="rId13" Type="http://schemas.openxmlformats.org/officeDocument/2006/relationships/tags" Target="../tags/tag462.xml"/><Relationship Id="rId12" Type="http://schemas.openxmlformats.org/officeDocument/2006/relationships/tags" Target="../tags/tag461.xml"/><Relationship Id="rId11" Type="http://schemas.openxmlformats.org/officeDocument/2006/relationships/tags" Target="../tags/tag460.xml"/><Relationship Id="rId10" Type="http://schemas.openxmlformats.org/officeDocument/2006/relationships/tags" Target="../tags/tag459.xml"/><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9" Type="http://schemas.openxmlformats.org/officeDocument/2006/relationships/tags" Target="../tags/tag470.xml"/><Relationship Id="rId8" Type="http://schemas.openxmlformats.org/officeDocument/2006/relationships/tags" Target="../tags/tag469.xml"/><Relationship Id="rId7" Type="http://schemas.openxmlformats.org/officeDocument/2006/relationships/tags" Target="../tags/tag468.xml"/><Relationship Id="rId6" Type="http://schemas.openxmlformats.org/officeDocument/2006/relationships/tags" Target="../tags/tag467.xml"/><Relationship Id="rId5" Type="http://schemas.openxmlformats.org/officeDocument/2006/relationships/tags" Target="../tags/tag466.xml"/><Relationship Id="rId4" Type="http://schemas.openxmlformats.org/officeDocument/2006/relationships/tags" Target="../tags/tag465.xml"/><Relationship Id="rId3" Type="http://schemas.openxmlformats.org/officeDocument/2006/relationships/tags" Target="../tags/tag464.xml"/><Relationship Id="rId2" Type="http://schemas.openxmlformats.org/officeDocument/2006/relationships/tags" Target="../tags/tag463.xml"/><Relationship Id="rId13" Type="http://schemas.openxmlformats.org/officeDocument/2006/relationships/tags" Target="../tags/tag474.xml"/><Relationship Id="rId12" Type="http://schemas.openxmlformats.org/officeDocument/2006/relationships/tags" Target="../tags/tag473.xml"/><Relationship Id="rId11" Type="http://schemas.openxmlformats.org/officeDocument/2006/relationships/tags" Target="../tags/tag472.xml"/><Relationship Id="rId10" Type="http://schemas.openxmlformats.org/officeDocument/2006/relationships/tags" Target="../tags/tag471.xml"/><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9" Type="http://schemas.openxmlformats.org/officeDocument/2006/relationships/tags" Target="../tags/tag488.xml"/><Relationship Id="rId8" Type="http://schemas.openxmlformats.org/officeDocument/2006/relationships/tags" Target="../tags/tag487.xml"/><Relationship Id="rId7" Type="http://schemas.openxmlformats.org/officeDocument/2006/relationships/tags" Target="../tags/tag486.xml"/><Relationship Id="rId6" Type="http://schemas.openxmlformats.org/officeDocument/2006/relationships/tags" Target="../tags/tag485.xml"/><Relationship Id="rId5" Type="http://schemas.openxmlformats.org/officeDocument/2006/relationships/tags" Target="../tags/tag484.xml"/><Relationship Id="rId4" Type="http://schemas.openxmlformats.org/officeDocument/2006/relationships/tags" Target="../tags/tag483.xml"/><Relationship Id="rId3" Type="http://schemas.openxmlformats.org/officeDocument/2006/relationships/tags" Target="../tags/tag482.xml"/><Relationship Id="rId2" Type="http://schemas.openxmlformats.org/officeDocument/2006/relationships/tags" Target="../tags/tag481.xml"/><Relationship Id="rId14" Type="http://schemas.openxmlformats.org/officeDocument/2006/relationships/tags" Target="../tags/tag493.xml"/><Relationship Id="rId13" Type="http://schemas.openxmlformats.org/officeDocument/2006/relationships/tags" Target="../tags/tag492.xml"/><Relationship Id="rId12" Type="http://schemas.openxmlformats.org/officeDocument/2006/relationships/tags" Target="../tags/tag491.xml"/><Relationship Id="rId11" Type="http://schemas.openxmlformats.org/officeDocument/2006/relationships/tags" Target="../tags/tag490.xml"/><Relationship Id="rId10" Type="http://schemas.openxmlformats.org/officeDocument/2006/relationships/tags" Target="../tags/tag489.xm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6" Type="http://schemas.openxmlformats.org/officeDocument/2006/relationships/tags" Target="../tags/tag498.xml"/><Relationship Id="rId5" Type="http://schemas.openxmlformats.org/officeDocument/2006/relationships/tags" Target="../tags/tag497.xml"/><Relationship Id="rId4" Type="http://schemas.openxmlformats.org/officeDocument/2006/relationships/tags" Target="../tags/tag496.xml"/><Relationship Id="rId3" Type="http://schemas.openxmlformats.org/officeDocument/2006/relationships/tags" Target="../tags/tag495.xml"/><Relationship Id="rId2" Type="http://schemas.openxmlformats.org/officeDocument/2006/relationships/tags" Target="../tags/tag494.xm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9" Type="http://schemas.openxmlformats.org/officeDocument/2006/relationships/tags" Target="../tags/tag506.xml"/><Relationship Id="rId8" Type="http://schemas.openxmlformats.org/officeDocument/2006/relationships/tags" Target="../tags/tag505.xml"/><Relationship Id="rId7" Type="http://schemas.openxmlformats.org/officeDocument/2006/relationships/tags" Target="../tags/tag504.xml"/><Relationship Id="rId6" Type="http://schemas.openxmlformats.org/officeDocument/2006/relationships/tags" Target="../tags/tag503.xml"/><Relationship Id="rId5" Type="http://schemas.openxmlformats.org/officeDocument/2006/relationships/tags" Target="../tags/tag502.xml"/><Relationship Id="rId4" Type="http://schemas.openxmlformats.org/officeDocument/2006/relationships/tags" Target="../tags/tag501.xml"/><Relationship Id="rId3" Type="http://schemas.openxmlformats.org/officeDocument/2006/relationships/tags" Target="../tags/tag500.xml"/><Relationship Id="rId2" Type="http://schemas.openxmlformats.org/officeDocument/2006/relationships/tags" Target="../tags/tag499.xml"/><Relationship Id="rId15" Type="http://schemas.openxmlformats.org/officeDocument/2006/relationships/tags" Target="../tags/tag512.xml"/><Relationship Id="rId14" Type="http://schemas.openxmlformats.org/officeDocument/2006/relationships/tags" Target="../tags/tag511.xml"/><Relationship Id="rId13" Type="http://schemas.openxmlformats.org/officeDocument/2006/relationships/tags" Target="../tags/tag510.xml"/><Relationship Id="rId12" Type="http://schemas.openxmlformats.org/officeDocument/2006/relationships/tags" Target="../tags/tag509.xml"/><Relationship Id="rId11" Type="http://schemas.openxmlformats.org/officeDocument/2006/relationships/tags" Target="../tags/tag508.xml"/><Relationship Id="rId10" Type="http://schemas.openxmlformats.org/officeDocument/2006/relationships/tags" Target="../tags/tag507.xm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7" Type="http://schemas.openxmlformats.org/officeDocument/2006/relationships/tags" Target="../tags/tag518.xml"/><Relationship Id="rId6" Type="http://schemas.openxmlformats.org/officeDocument/2006/relationships/tags" Target="../tags/tag517.xml"/><Relationship Id="rId5" Type="http://schemas.openxmlformats.org/officeDocument/2006/relationships/tags" Target="../tags/tag516.xml"/><Relationship Id="rId4" Type="http://schemas.openxmlformats.org/officeDocument/2006/relationships/tags" Target="../tags/tag515.xml"/><Relationship Id="rId3" Type="http://schemas.openxmlformats.org/officeDocument/2006/relationships/tags" Target="../tags/tag514.xml"/><Relationship Id="rId2" Type="http://schemas.openxmlformats.org/officeDocument/2006/relationships/tags" Target="../tags/tag513.xm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9" Type="http://schemas.openxmlformats.org/officeDocument/2006/relationships/tags" Target="../tags/tag526.xml"/><Relationship Id="rId8" Type="http://schemas.openxmlformats.org/officeDocument/2006/relationships/tags" Target="../tags/tag525.xml"/><Relationship Id="rId7" Type="http://schemas.openxmlformats.org/officeDocument/2006/relationships/tags" Target="../tags/tag524.xml"/><Relationship Id="rId6" Type="http://schemas.openxmlformats.org/officeDocument/2006/relationships/tags" Target="../tags/tag523.xml"/><Relationship Id="rId5" Type="http://schemas.openxmlformats.org/officeDocument/2006/relationships/tags" Target="../tags/tag522.xml"/><Relationship Id="rId4" Type="http://schemas.openxmlformats.org/officeDocument/2006/relationships/tags" Target="../tags/tag521.xml"/><Relationship Id="rId3" Type="http://schemas.openxmlformats.org/officeDocument/2006/relationships/tags" Target="../tags/tag520.xml"/><Relationship Id="rId2" Type="http://schemas.openxmlformats.org/officeDocument/2006/relationships/tags" Target="../tags/tag519.xm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8" Type="http://schemas.openxmlformats.org/officeDocument/2006/relationships/tags" Target="../tags/tag533.xml"/><Relationship Id="rId7" Type="http://schemas.openxmlformats.org/officeDocument/2006/relationships/tags" Target="../tags/tag532.xml"/><Relationship Id="rId6" Type="http://schemas.openxmlformats.org/officeDocument/2006/relationships/tags" Target="../tags/tag531.xml"/><Relationship Id="rId5" Type="http://schemas.openxmlformats.org/officeDocument/2006/relationships/tags" Target="../tags/tag530.xml"/><Relationship Id="rId4" Type="http://schemas.openxmlformats.org/officeDocument/2006/relationships/tags" Target="../tags/tag529.xml"/><Relationship Id="rId3" Type="http://schemas.openxmlformats.org/officeDocument/2006/relationships/tags" Target="../tags/tag528.xml"/><Relationship Id="rId2" Type="http://schemas.openxmlformats.org/officeDocument/2006/relationships/tags" Target="../tags/tag527.xml"/><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4" Type="http://schemas.openxmlformats.org/officeDocument/2006/relationships/tags" Target="../tags/tag536.xml"/><Relationship Id="rId3" Type="http://schemas.openxmlformats.org/officeDocument/2006/relationships/tags" Target="../tags/tag535.xml"/><Relationship Id="rId2" Type="http://schemas.openxmlformats.org/officeDocument/2006/relationships/tags" Target="../tags/tag534.xm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7" Type="http://schemas.openxmlformats.org/officeDocument/2006/relationships/tags" Target="../tags/tag542.xml"/><Relationship Id="rId6" Type="http://schemas.openxmlformats.org/officeDocument/2006/relationships/tags" Target="../tags/tag541.xml"/><Relationship Id="rId5" Type="http://schemas.openxmlformats.org/officeDocument/2006/relationships/tags" Target="../tags/tag540.xml"/><Relationship Id="rId4" Type="http://schemas.openxmlformats.org/officeDocument/2006/relationships/tags" Target="../tags/tag539.xml"/><Relationship Id="rId3" Type="http://schemas.openxmlformats.org/officeDocument/2006/relationships/tags" Target="../tags/tag538.xml"/><Relationship Id="rId2" Type="http://schemas.openxmlformats.org/officeDocument/2006/relationships/tags" Target="../tags/tag537.xml"/><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6" Type="http://schemas.openxmlformats.org/officeDocument/2006/relationships/tags" Target="../tags/tag547.xml"/><Relationship Id="rId5" Type="http://schemas.openxmlformats.org/officeDocument/2006/relationships/tags" Target="../tags/tag546.xml"/><Relationship Id="rId4" Type="http://schemas.openxmlformats.org/officeDocument/2006/relationships/tags" Target="../tags/tag545.xml"/><Relationship Id="rId3" Type="http://schemas.openxmlformats.org/officeDocument/2006/relationships/tags" Target="../tags/tag544.xml"/><Relationship Id="rId2" Type="http://schemas.openxmlformats.org/officeDocument/2006/relationships/tags" Target="../tags/tag543.xm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5" Type="http://schemas.openxmlformats.org/officeDocument/2006/relationships/tags" Target="../tags/tag551.xml"/><Relationship Id="rId4" Type="http://schemas.openxmlformats.org/officeDocument/2006/relationships/tags" Target="../tags/tag550.xml"/><Relationship Id="rId3" Type="http://schemas.openxmlformats.org/officeDocument/2006/relationships/tags" Target="../tags/tag549.xml"/><Relationship Id="rId2" Type="http://schemas.openxmlformats.org/officeDocument/2006/relationships/tags" Target="../tags/tag548.xml"/><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9" Type="http://schemas.openxmlformats.org/officeDocument/2006/relationships/tags" Target="../tags/tag559.xml"/><Relationship Id="rId8" Type="http://schemas.openxmlformats.org/officeDocument/2006/relationships/tags" Target="../tags/tag558.xml"/><Relationship Id="rId7" Type="http://schemas.openxmlformats.org/officeDocument/2006/relationships/tags" Target="../tags/tag557.xml"/><Relationship Id="rId6" Type="http://schemas.openxmlformats.org/officeDocument/2006/relationships/tags" Target="../tags/tag556.xml"/><Relationship Id="rId5" Type="http://schemas.openxmlformats.org/officeDocument/2006/relationships/tags" Target="../tags/tag555.xml"/><Relationship Id="rId4" Type="http://schemas.openxmlformats.org/officeDocument/2006/relationships/tags" Target="../tags/tag554.xml"/><Relationship Id="rId3" Type="http://schemas.openxmlformats.org/officeDocument/2006/relationships/tags" Target="../tags/tag553.xml"/><Relationship Id="rId2" Type="http://schemas.openxmlformats.org/officeDocument/2006/relationships/tags" Target="../tags/tag552.xml"/><Relationship Id="rId11" Type="http://schemas.openxmlformats.org/officeDocument/2006/relationships/tags" Target="../tags/tag561.xml"/><Relationship Id="rId10" Type="http://schemas.openxmlformats.org/officeDocument/2006/relationships/tags" Target="../tags/tag560.xm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openxmlformats.org/officeDocument/2006/relationships/tags" Target="../tags/tag568.xml"/><Relationship Id="rId7" Type="http://schemas.openxmlformats.org/officeDocument/2006/relationships/tags" Target="../tags/tag567.xml"/><Relationship Id="rId6" Type="http://schemas.openxmlformats.org/officeDocument/2006/relationships/tags" Target="../tags/tag566.xml"/><Relationship Id="rId5" Type="http://schemas.openxmlformats.org/officeDocument/2006/relationships/tags" Target="../tags/tag565.xml"/><Relationship Id="rId4" Type="http://schemas.openxmlformats.org/officeDocument/2006/relationships/tags" Target="../tags/tag564.xml"/><Relationship Id="rId3" Type="http://schemas.openxmlformats.org/officeDocument/2006/relationships/tags" Target="../tags/tag563.xml"/><Relationship Id="rId2" Type="http://schemas.openxmlformats.org/officeDocument/2006/relationships/tags" Target="../tags/tag562.xml"/><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9" Type="http://schemas.openxmlformats.org/officeDocument/2006/relationships/tags" Target="../tags/tag576.xml"/><Relationship Id="rId8" Type="http://schemas.openxmlformats.org/officeDocument/2006/relationships/tags" Target="../tags/tag575.xml"/><Relationship Id="rId7" Type="http://schemas.openxmlformats.org/officeDocument/2006/relationships/tags" Target="../tags/tag574.xml"/><Relationship Id="rId6" Type="http://schemas.openxmlformats.org/officeDocument/2006/relationships/tags" Target="../tags/tag573.xml"/><Relationship Id="rId5" Type="http://schemas.openxmlformats.org/officeDocument/2006/relationships/tags" Target="../tags/tag572.xml"/><Relationship Id="rId4" Type="http://schemas.openxmlformats.org/officeDocument/2006/relationships/tags" Target="../tags/tag571.xml"/><Relationship Id="rId3" Type="http://schemas.openxmlformats.org/officeDocument/2006/relationships/tags" Target="../tags/tag570.xml"/><Relationship Id="rId2" Type="http://schemas.openxmlformats.org/officeDocument/2006/relationships/tags" Target="../tags/tag569.xml"/><Relationship Id="rId13" Type="http://schemas.openxmlformats.org/officeDocument/2006/relationships/tags" Target="../tags/tag580.xml"/><Relationship Id="rId12" Type="http://schemas.openxmlformats.org/officeDocument/2006/relationships/tags" Target="../tags/tag579.xml"/><Relationship Id="rId11" Type="http://schemas.openxmlformats.org/officeDocument/2006/relationships/tags" Target="../tags/tag578.xml"/><Relationship Id="rId10" Type="http://schemas.openxmlformats.org/officeDocument/2006/relationships/tags" Target="../tags/tag577.xml"/><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9" Type="http://schemas.openxmlformats.org/officeDocument/2006/relationships/tags" Target="../tags/tag588.xml"/><Relationship Id="rId8" Type="http://schemas.openxmlformats.org/officeDocument/2006/relationships/tags" Target="../tags/tag587.xml"/><Relationship Id="rId7" Type="http://schemas.openxmlformats.org/officeDocument/2006/relationships/tags" Target="../tags/tag586.xml"/><Relationship Id="rId6" Type="http://schemas.openxmlformats.org/officeDocument/2006/relationships/tags" Target="../tags/tag585.xml"/><Relationship Id="rId5" Type="http://schemas.openxmlformats.org/officeDocument/2006/relationships/tags" Target="../tags/tag584.xml"/><Relationship Id="rId4" Type="http://schemas.openxmlformats.org/officeDocument/2006/relationships/tags" Target="../tags/tag583.xml"/><Relationship Id="rId3" Type="http://schemas.openxmlformats.org/officeDocument/2006/relationships/tags" Target="../tags/tag582.xml"/><Relationship Id="rId2" Type="http://schemas.openxmlformats.org/officeDocument/2006/relationships/tags" Target="../tags/tag581.xml"/><Relationship Id="rId11" Type="http://schemas.openxmlformats.org/officeDocument/2006/relationships/tags" Target="../tags/tag590.xml"/><Relationship Id="rId10" Type="http://schemas.openxmlformats.org/officeDocument/2006/relationships/tags" Target="../tags/tag589.xml"/><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9" Type="http://schemas.openxmlformats.org/officeDocument/2006/relationships/tags" Target="../tags/tag598.xml"/><Relationship Id="rId8" Type="http://schemas.openxmlformats.org/officeDocument/2006/relationships/tags" Target="../tags/tag597.xml"/><Relationship Id="rId7" Type="http://schemas.openxmlformats.org/officeDocument/2006/relationships/tags" Target="../tags/tag596.xml"/><Relationship Id="rId6" Type="http://schemas.openxmlformats.org/officeDocument/2006/relationships/tags" Target="../tags/tag595.xml"/><Relationship Id="rId5" Type="http://schemas.openxmlformats.org/officeDocument/2006/relationships/tags" Target="../tags/tag594.xml"/><Relationship Id="rId4" Type="http://schemas.openxmlformats.org/officeDocument/2006/relationships/tags" Target="../tags/tag593.xml"/><Relationship Id="rId3" Type="http://schemas.openxmlformats.org/officeDocument/2006/relationships/tags" Target="../tags/tag592.xml"/><Relationship Id="rId2" Type="http://schemas.openxmlformats.org/officeDocument/2006/relationships/tags" Target="../tags/tag591.xml"/><Relationship Id="rId11" Type="http://schemas.openxmlformats.org/officeDocument/2006/relationships/tags" Target="../tags/tag600.xml"/><Relationship Id="rId10" Type="http://schemas.openxmlformats.org/officeDocument/2006/relationships/tags" Target="../tags/tag599.xml"/><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9" Type="http://schemas.openxmlformats.org/officeDocument/2006/relationships/tags" Target="../tags/tag608.xml"/><Relationship Id="rId8" Type="http://schemas.openxmlformats.org/officeDocument/2006/relationships/tags" Target="../tags/tag607.xml"/><Relationship Id="rId7" Type="http://schemas.openxmlformats.org/officeDocument/2006/relationships/tags" Target="../tags/tag606.xml"/><Relationship Id="rId6" Type="http://schemas.openxmlformats.org/officeDocument/2006/relationships/tags" Target="../tags/tag605.xml"/><Relationship Id="rId5" Type="http://schemas.openxmlformats.org/officeDocument/2006/relationships/tags" Target="../tags/tag604.xml"/><Relationship Id="rId4" Type="http://schemas.openxmlformats.org/officeDocument/2006/relationships/tags" Target="../tags/tag603.xml"/><Relationship Id="rId3" Type="http://schemas.openxmlformats.org/officeDocument/2006/relationships/tags" Target="../tags/tag602.xml"/><Relationship Id="rId2" Type="http://schemas.openxmlformats.org/officeDocument/2006/relationships/tags" Target="../tags/tag601.xml"/><Relationship Id="rId11" Type="http://schemas.openxmlformats.org/officeDocument/2006/relationships/tags" Target="../tags/tag610.xml"/><Relationship Id="rId10" Type="http://schemas.openxmlformats.org/officeDocument/2006/relationships/tags" Target="../tags/tag609.xml"/><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9" Type="http://schemas.openxmlformats.org/officeDocument/2006/relationships/tags" Target="../tags/tag618.xml"/><Relationship Id="rId8" Type="http://schemas.openxmlformats.org/officeDocument/2006/relationships/tags" Target="../tags/tag617.xml"/><Relationship Id="rId7" Type="http://schemas.openxmlformats.org/officeDocument/2006/relationships/tags" Target="../tags/tag616.xml"/><Relationship Id="rId6" Type="http://schemas.openxmlformats.org/officeDocument/2006/relationships/tags" Target="../tags/tag615.xml"/><Relationship Id="rId5" Type="http://schemas.openxmlformats.org/officeDocument/2006/relationships/tags" Target="../tags/tag614.xml"/><Relationship Id="rId4" Type="http://schemas.openxmlformats.org/officeDocument/2006/relationships/tags" Target="../tags/tag613.xml"/><Relationship Id="rId3" Type="http://schemas.openxmlformats.org/officeDocument/2006/relationships/tags" Target="../tags/tag612.xml"/><Relationship Id="rId2" Type="http://schemas.openxmlformats.org/officeDocument/2006/relationships/tags" Target="../tags/tag611.xml"/><Relationship Id="rId13" Type="http://schemas.openxmlformats.org/officeDocument/2006/relationships/tags" Target="../tags/tag622.xml"/><Relationship Id="rId12" Type="http://schemas.openxmlformats.org/officeDocument/2006/relationships/tags" Target="../tags/tag621.xml"/><Relationship Id="rId11" Type="http://schemas.openxmlformats.org/officeDocument/2006/relationships/tags" Target="../tags/tag620.xml"/><Relationship Id="rId10" Type="http://schemas.openxmlformats.org/officeDocument/2006/relationships/tags" Target="../tags/tag619.xml"/><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9" Type="http://schemas.openxmlformats.org/officeDocument/2006/relationships/tags" Target="../tags/tag630.xml"/><Relationship Id="rId8" Type="http://schemas.openxmlformats.org/officeDocument/2006/relationships/tags" Target="../tags/tag629.xml"/><Relationship Id="rId7" Type="http://schemas.openxmlformats.org/officeDocument/2006/relationships/tags" Target="../tags/tag628.xml"/><Relationship Id="rId6" Type="http://schemas.openxmlformats.org/officeDocument/2006/relationships/tags" Target="../tags/tag627.xml"/><Relationship Id="rId5" Type="http://schemas.openxmlformats.org/officeDocument/2006/relationships/tags" Target="../tags/tag626.xml"/><Relationship Id="rId4" Type="http://schemas.openxmlformats.org/officeDocument/2006/relationships/tags" Target="../tags/tag625.xml"/><Relationship Id="rId3" Type="http://schemas.openxmlformats.org/officeDocument/2006/relationships/tags" Target="../tags/tag624.xml"/><Relationship Id="rId2" Type="http://schemas.openxmlformats.org/officeDocument/2006/relationships/tags" Target="../tags/tag623.xml"/><Relationship Id="rId13" Type="http://schemas.openxmlformats.org/officeDocument/2006/relationships/tags" Target="../tags/tag634.xml"/><Relationship Id="rId12" Type="http://schemas.openxmlformats.org/officeDocument/2006/relationships/tags" Target="../tags/tag633.xml"/><Relationship Id="rId11" Type="http://schemas.openxmlformats.org/officeDocument/2006/relationships/tags" Target="../tags/tag632.xml"/><Relationship Id="rId10" Type="http://schemas.openxmlformats.org/officeDocument/2006/relationships/tags" Target="../tags/tag631.xml"/><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2" descr="waseda_mark"/>
          <p:cNvPicPr>
            <a:picLocks noChangeAspect="1" noChangeArrowheads="1"/>
          </p:cNvPicPr>
          <p:nvPr/>
        </p:nvPicPr>
        <p:blipFill>
          <a:blip r:embed="rId2" cstate="print">
            <a:grayscl/>
            <a:lum bright="80000" contrast="-90000"/>
          </a:blip>
          <a:srcRect/>
          <a:stretch>
            <a:fillRect/>
          </a:stretch>
        </p:blipFill>
        <p:spPr bwMode="auto">
          <a:xfrm>
            <a:off x="1116013" y="930275"/>
            <a:ext cx="6840537" cy="5307013"/>
          </a:xfrm>
          <a:prstGeom prst="rect">
            <a:avLst/>
          </a:prstGeom>
          <a:noFill/>
          <a:ln w="9525">
            <a:noFill/>
            <a:miter lim="800000"/>
            <a:headEnd/>
            <a:tailEnd/>
          </a:ln>
        </p:spPr>
      </p:pic>
      <p:pic>
        <p:nvPicPr>
          <p:cNvPr id="5" name="Picture 3" descr="wsd1"/>
          <p:cNvPicPr>
            <a:picLocks noChangeAspect="1" noChangeArrowheads="1"/>
          </p:cNvPicPr>
          <p:nvPr/>
        </p:nvPicPr>
        <p:blipFill>
          <a:blip r:embed="rId3" cstate="print"/>
          <a:srcRect/>
          <a:stretch>
            <a:fillRect/>
          </a:stretch>
        </p:blipFill>
        <p:spPr bwMode="auto">
          <a:xfrm>
            <a:off x="0" y="5661025"/>
            <a:ext cx="9144000" cy="1196975"/>
          </a:xfrm>
          <a:prstGeom prst="rect">
            <a:avLst/>
          </a:prstGeom>
          <a:noFill/>
          <a:ln w="9525">
            <a:noFill/>
            <a:miter lim="800000"/>
            <a:headEnd/>
            <a:tailEnd/>
          </a:ln>
        </p:spPr>
      </p:pic>
      <p:sp>
        <p:nvSpPr>
          <p:cNvPr id="6" name="AutoShape 7"/>
          <p:cNvSpPr>
            <a:spLocks noChangeArrowheads="1"/>
          </p:cNvSpPr>
          <p:nvPr/>
        </p:nvSpPr>
        <p:spPr bwMode="auto">
          <a:xfrm>
            <a:off x="685800" y="3395663"/>
            <a:ext cx="7772400" cy="109537"/>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a:defRPr/>
            </a:pPr>
            <a:endParaRPr lang="zh-CN" altLang="zh-CN" sz="2400">
              <a:latin typeface="Times New Roman" panose="02020603050405020304" pitchFamily="18" charset="0"/>
              <a:ea typeface="MS PGothic" panose="020B0600070205080204" pitchFamily="34" charset="-128"/>
            </a:endParaRPr>
          </a:p>
        </p:txBody>
      </p:sp>
      <p:sp>
        <p:nvSpPr>
          <p:cNvPr id="7" name="Text Box 10"/>
          <p:cNvSpPr txBox="1">
            <a:spLocks noChangeArrowheads="1"/>
          </p:cNvSpPr>
          <p:nvPr userDrawn="1"/>
        </p:nvSpPr>
        <p:spPr bwMode="auto">
          <a:xfrm>
            <a:off x="0" y="76200"/>
            <a:ext cx="9144000" cy="396875"/>
          </a:xfrm>
          <a:prstGeom prst="rect">
            <a:avLst/>
          </a:prstGeom>
          <a:noFill/>
          <a:ln w="38100" cmpd="dbl">
            <a:noFill/>
            <a:miter lim="800000"/>
          </a:ln>
          <a:effectLst/>
        </p:spPr>
        <p:txBody>
          <a:bodyPr>
            <a:spAutoFit/>
          </a:bodyPr>
          <a:lstStyle/>
          <a:p>
            <a:pPr algn="ctr">
              <a:spcBef>
                <a:spcPct val="50000"/>
              </a:spcBef>
              <a:defRPr/>
            </a:pPr>
            <a:r>
              <a:rPr lang="en-US" altLang="zh-CN" sz="2000">
                <a:solidFill>
                  <a:schemeClr val="accent2"/>
                </a:solidFill>
                <a:latin typeface="Arial" panose="020B0604020202020204" pitchFamily="34" charset="0"/>
                <a:ea typeface="宋体" panose="02010600030101010101" pitchFamily="2" charset="-122"/>
              </a:rPr>
              <a:t>Introduction of Artificial Intelligence</a:t>
            </a:r>
            <a:endParaRPr lang="en-US" altLang="zh-CN" sz="2000">
              <a:solidFill>
                <a:schemeClr val="accent2"/>
              </a:solidFill>
              <a:latin typeface="Arial" panose="020B0604020202020204" pitchFamily="34" charset="0"/>
              <a:ea typeface="宋体" panose="02010600030101010101" pitchFamily="2" charset="-122"/>
            </a:endParaRPr>
          </a:p>
        </p:txBody>
      </p:sp>
      <p:sp>
        <p:nvSpPr>
          <p:cNvPr id="8" name="Line 11"/>
          <p:cNvSpPr>
            <a:spLocks noChangeShapeType="1"/>
          </p:cNvSpPr>
          <p:nvPr userDrawn="1"/>
        </p:nvSpPr>
        <p:spPr bwMode="auto">
          <a:xfrm>
            <a:off x="228600" y="457200"/>
            <a:ext cx="8686800" cy="0"/>
          </a:xfrm>
          <a:prstGeom prst="line">
            <a:avLst/>
          </a:prstGeom>
          <a:noFill/>
          <a:ln w="57150" cmpd="thinThick">
            <a:solidFill>
              <a:schemeClr val="accent2"/>
            </a:solidFill>
            <a:round/>
          </a:ln>
          <a:effectLst/>
        </p:spPr>
        <p:txBody>
          <a:bodyPr/>
          <a:lstStyle/>
          <a:p>
            <a:pPr>
              <a:defRPr/>
            </a:pPr>
            <a:endParaRPr lang="zh-CN" altLang="en-US">
              <a:ea typeface="宋体" panose="02010600030101010101" pitchFamily="2" charset="-122"/>
            </a:endParaRPr>
          </a:p>
        </p:txBody>
      </p:sp>
      <p:sp>
        <p:nvSpPr>
          <p:cNvPr id="111620" name="Rectangle 4"/>
          <p:cNvSpPr>
            <a:spLocks noGrp="1" noChangeArrowheads="1"/>
          </p:cNvSpPr>
          <p:nvPr>
            <p:ph type="ctrTitle"/>
          </p:nvPr>
        </p:nvSpPr>
        <p:spPr>
          <a:xfrm>
            <a:off x="685800" y="836613"/>
            <a:ext cx="7772400" cy="2019300"/>
          </a:xfrm>
          <a:noFill/>
        </p:spPr>
        <p:txBody>
          <a:bodyPr/>
          <a:lstStyle>
            <a:lvl1pPr>
              <a:defRPr/>
            </a:lvl1pPr>
          </a:lstStyle>
          <a:p>
            <a:r>
              <a:rPr lang="ja-JP" altLang="en-US"/>
              <a:t>マスタ タイトルの書式設定</a:t>
            </a:r>
            <a:endParaRPr lang="ja-JP" altLang="en-US"/>
          </a:p>
        </p:txBody>
      </p:sp>
      <p:sp>
        <p:nvSpPr>
          <p:cNvPr id="111621" name="Rectangle 5"/>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a:t>マスタ サブタイトルの書式設定</a:t>
            </a:r>
            <a:endParaRPr lang="ja-JP" altLang="en-US"/>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9"/>
          <p:cNvSpPr>
            <a:spLocks noGrp="1" noChangeArrowheads="1"/>
          </p:cNvSpPr>
          <p:nvPr>
            <p:ph type="sldNum" sz="quarter" idx="10"/>
          </p:nvPr>
        </p:nvSpPr>
        <p:spPr/>
        <p:txBody>
          <a:bodyPr/>
          <a:lstStyle>
            <a:lvl1pPr>
              <a:defRPr/>
            </a:lvl1pPr>
          </a:lstStyle>
          <a:p>
            <a:pPr>
              <a:defRPr/>
            </a:pPr>
            <a:fld id="{D51B65AF-F9CB-47AF-B953-A6A593D245C4}" type="slidenum">
              <a:rPr lang="ja-JP" altLang="en-US"/>
            </a:fld>
            <a:endParaRPr lang="en-US" altLang="ja-JP"/>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9"/>
          <p:cNvSpPr>
            <a:spLocks noGrp="1" noChangeArrowheads="1"/>
          </p:cNvSpPr>
          <p:nvPr>
            <p:ph type="sldNum" sz="quarter" idx="10"/>
          </p:nvPr>
        </p:nvSpPr>
        <p:spPr/>
        <p:txBody>
          <a:bodyPr/>
          <a:lstStyle>
            <a:lvl1pPr>
              <a:defRPr/>
            </a:lvl1pPr>
          </a:lstStyle>
          <a:p>
            <a:pPr>
              <a:defRPr/>
            </a:pPr>
            <a:fld id="{280F6583-D01D-4044-8BAC-B783ED149587}" type="slidenum">
              <a:rPr lang="ja-JP" altLang="en-US"/>
            </a:fld>
            <a:endParaRPr lang="en-US" altLang="ja-JP"/>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95483" y="5"/>
            <a:ext cx="9322027" cy="2108195"/>
            <a:chOff x="-127311" y="5"/>
            <a:chExt cx="12429370" cy="2108195"/>
          </a:xfrm>
        </p:grpSpPr>
        <p:sp>
          <p:nvSpPr>
            <p:cNvPr id="8" name="任意多边形: 形状 7"/>
            <p:cNvSpPr/>
            <p:nvPr>
              <p:custDataLst>
                <p:tags r:id="rId3"/>
              </p:custDataLst>
            </p:nvPr>
          </p:nvSpPr>
          <p:spPr>
            <a:xfrm rot="4971377">
              <a:off x="5633770" y="-4560088"/>
              <a:ext cx="907207" cy="12429370"/>
            </a:xfrm>
            <a:custGeom>
              <a:avLst/>
              <a:gdLst>
                <a:gd name="connsiteX0" fmla="*/ 0 w 1132861"/>
                <a:gd name="connsiteY0" fmla="*/ 0 h 12429370"/>
                <a:gd name="connsiteX1" fmla="*/ 421422 w 1132861"/>
                <a:gd name="connsiteY1" fmla="*/ 52817 h 12429370"/>
                <a:gd name="connsiteX2" fmla="*/ 1132861 w 1132861"/>
                <a:gd name="connsiteY2" fmla="*/ 12429370 h 12429370"/>
                <a:gd name="connsiteX3" fmla="*/ 0 w 1132861"/>
                <a:gd name="connsiteY3" fmla="*/ 12287388 h 12429370"/>
              </a:gdLst>
              <a:ahLst/>
              <a:cxnLst>
                <a:cxn ang="0">
                  <a:pos x="connsiteX0" y="connsiteY0"/>
                </a:cxn>
                <a:cxn ang="0">
                  <a:pos x="connsiteX1" y="connsiteY1"/>
                </a:cxn>
                <a:cxn ang="0">
                  <a:pos x="connsiteX2" y="connsiteY2"/>
                </a:cxn>
                <a:cxn ang="0">
                  <a:pos x="connsiteX3" y="connsiteY3"/>
                </a:cxn>
              </a:cxnLst>
              <a:rect l="l" t="t" r="r" b="b"/>
              <a:pathLst>
                <a:path w="1132861" h="12429370">
                  <a:moveTo>
                    <a:pt x="0" y="0"/>
                  </a:moveTo>
                  <a:lnTo>
                    <a:pt x="421422" y="52817"/>
                  </a:lnTo>
                  <a:lnTo>
                    <a:pt x="1132861" y="12429370"/>
                  </a:lnTo>
                  <a:lnTo>
                    <a:pt x="0" y="122873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
          <p:nvSpPr>
            <p:cNvPr id="9" name="任意多边形: 形状 8"/>
            <p:cNvSpPr/>
            <p:nvPr>
              <p:custDataLst>
                <p:tags r:id="rId4"/>
              </p:custDataLst>
            </p:nvPr>
          </p:nvSpPr>
          <p:spPr>
            <a:xfrm rot="5400000">
              <a:off x="5215200" y="-5215203"/>
              <a:ext cx="1761592" cy="12192007"/>
            </a:xfrm>
            <a:custGeom>
              <a:avLst/>
              <a:gdLst>
                <a:gd name="connsiteX0" fmla="*/ 0 w 1930397"/>
                <a:gd name="connsiteY0" fmla="*/ 12192007 h 12192007"/>
                <a:gd name="connsiteX1" fmla="*/ 0 w 1930397"/>
                <a:gd name="connsiteY1" fmla="*/ 0 h 12192007"/>
                <a:gd name="connsiteX2" fmla="*/ 758239 w 1930397"/>
                <a:gd name="connsiteY2" fmla="*/ 0 h 12192007"/>
                <a:gd name="connsiteX3" fmla="*/ 1930397 w 1930397"/>
                <a:gd name="connsiteY3" fmla="*/ 12192007 h 12192007"/>
              </a:gdLst>
              <a:ahLst/>
              <a:cxnLst>
                <a:cxn ang="0">
                  <a:pos x="connsiteX0" y="connsiteY0"/>
                </a:cxn>
                <a:cxn ang="0">
                  <a:pos x="connsiteX1" y="connsiteY1"/>
                </a:cxn>
                <a:cxn ang="0">
                  <a:pos x="connsiteX2" y="connsiteY2"/>
                </a:cxn>
                <a:cxn ang="0">
                  <a:pos x="connsiteX3" y="connsiteY3"/>
                </a:cxn>
              </a:cxnLst>
              <a:rect l="l" t="t" r="r" b="b"/>
              <a:pathLst>
                <a:path w="1930397" h="12192007">
                  <a:moveTo>
                    <a:pt x="0" y="12192007"/>
                  </a:moveTo>
                  <a:lnTo>
                    <a:pt x="0" y="0"/>
                  </a:lnTo>
                  <a:lnTo>
                    <a:pt x="758239" y="0"/>
                  </a:lnTo>
                  <a:lnTo>
                    <a:pt x="1930397" y="121920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
          <p:nvSpPr>
            <p:cNvPr id="10" name="任意多边形: 形状 9"/>
            <p:cNvSpPr/>
            <p:nvPr>
              <p:custDataLst>
                <p:tags r:id="rId5"/>
              </p:custDataLst>
            </p:nvPr>
          </p:nvSpPr>
          <p:spPr>
            <a:xfrm rot="5107084">
              <a:off x="4552342" y="-3275210"/>
              <a:ext cx="536239" cy="9742831"/>
            </a:xfrm>
            <a:custGeom>
              <a:avLst/>
              <a:gdLst>
                <a:gd name="connsiteX0" fmla="*/ 0 w 587624"/>
                <a:gd name="connsiteY0" fmla="*/ 0 h 9742831"/>
                <a:gd name="connsiteX1" fmla="*/ 587624 w 587624"/>
                <a:gd name="connsiteY1" fmla="*/ 9742831 h 9742831"/>
                <a:gd name="connsiteX2" fmla="*/ 0 w 587624"/>
                <a:gd name="connsiteY2" fmla="*/ 9685968 h 9742831"/>
              </a:gdLst>
              <a:ahLst/>
              <a:cxnLst>
                <a:cxn ang="0">
                  <a:pos x="connsiteX0" y="connsiteY0"/>
                </a:cxn>
                <a:cxn ang="0">
                  <a:pos x="connsiteX1" y="connsiteY1"/>
                </a:cxn>
                <a:cxn ang="0">
                  <a:pos x="connsiteX2" y="connsiteY2"/>
                </a:cxn>
              </a:cxnLst>
              <a:rect l="l" t="t" r="r" b="b"/>
              <a:pathLst>
                <a:path w="587624" h="9742831">
                  <a:moveTo>
                    <a:pt x="0" y="0"/>
                  </a:moveTo>
                  <a:lnTo>
                    <a:pt x="587624" y="9742831"/>
                  </a:lnTo>
                  <a:lnTo>
                    <a:pt x="0" y="96859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
          <p:nvSpPr>
            <p:cNvPr id="11" name="任意多边形: 形状 10"/>
            <p:cNvSpPr/>
            <p:nvPr>
              <p:custDataLst>
                <p:tags r:id="rId6"/>
              </p:custDataLst>
            </p:nvPr>
          </p:nvSpPr>
          <p:spPr>
            <a:xfrm rot="15897560">
              <a:off x="9001004" y="-1390393"/>
              <a:ext cx="846410" cy="5663579"/>
            </a:xfrm>
            <a:custGeom>
              <a:avLst/>
              <a:gdLst>
                <a:gd name="connsiteX0" fmla="*/ 927517 w 927517"/>
                <a:gd name="connsiteY0" fmla="*/ 5663579 h 5663579"/>
                <a:gd name="connsiteX1" fmla="*/ 0 w 927517"/>
                <a:gd name="connsiteY1" fmla="*/ 5577535 h 5663579"/>
                <a:gd name="connsiteX2" fmla="*/ 419317 w 927517"/>
                <a:gd name="connsiteY2" fmla="*/ 0 h 5663579"/>
              </a:gdLst>
              <a:ahLst/>
              <a:cxnLst>
                <a:cxn ang="0">
                  <a:pos x="connsiteX0" y="connsiteY0"/>
                </a:cxn>
                <a:cxn ang="0">
                  <a:pos x="connsiteX1" y="connsiteY1"/>
                </a:cxn>
                <a:cxn ang="0">
                  <a:pos x="connsiteX2" y="connsiteY2"/>
                </a:cxn>
              </a:cxnLst>
              <a:rect l="l" t="t" r="r" b="b"/>
              <a:pathLst>
                <a:path w="927517" h="5663579">
                  <a:moveTo>
                    <a:pt x="927517" y="5663579"/>
                  </a:moveTo>
                  <a:lnTo>
                    <a:pt x="0" y="5577535"/>
                  </a:lnTo>
                  <a:lnTo>
                    <a:pt x="41931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grpSp>
      <p:sp>
        <p:nvSpPr>
          <p:cNvPr id="12" name="等腰三角形 11"/>
          <p:cNvSpPr/>
          <p:nvPr userDrawn="1">
            <p:custDataLst>
              <p:tags r:id="rId7"/>
            </p:custDataLst>
          </p:nvPr>
        </p:nvSpPr>
        <p:spPr>
          <a:xfrm rot="16200000">
            <a:off x="3343278" y="5860568"/>
            <a:ext cx="997432" cy="5800725"/>
          </a:xfrm>
          <a:prstGeom prst="triangle">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
        <p:nvSpPr>
          <p:cNvPr id="2" name="标题 1"/>
          <p:cNvSpPr>
            <a:spLocks noGrp="1"/>
          </p:cNvSpPr>
          <p:nvPr>
            <p:ph type="ctrTitle" hasCustomPrompt="1"/>
            <p:custDataLst>
              <p:tags r:id="rId8"/>
            </p:custDataLst>
          </p:nvPr>
        </p:nvSpPr>
        <p:spPr>
          <a:xfrm>
            <a:off x="2047739" y="2842611"/>
            <a:ext cx="5338159" cy="838901"/>
          </a:xfrm>
        </p:spPr>
        <p:txBody>
          <a:bodyPr lIns="90000" tIns="46800" rIns="90000" bIns="46800" anchor="b" anchorCtr="0">
            <a:normAutofit/>
          </a:bodyPr>
          <a:lstStyle>
            <a:lvl1pPr algn="ctr">
              <a:defRPr sz="4950" spc="600" baseline="0">
                <a:solidFill>
                  <a:schemeClr val="tx1">
                    <a:lumMod val="85000"/>
                    <a:lumOff val="15000"/>
                  </a:schemeClr>
                </a:solidFill>
                <a:ea typeface="汉仪旗黑-85S"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9"/>
            </p:custDataLst>
          </p:nvPr>
        </p:nvSpPr>
        <p:spPr>
          <a:xfrm>
            <a:off x="2047739" y="3971224"/>
            <a:ext cx="5338159" cy="507239"/>
          </a:xfrm>
        </p:spPr>
        <p:txBody>
          <a:bodyPr lIns="90000" tIns="46800" rIns="90000" bIns="46800" anchor="t">
            <a:normAutofit/>
          </a:bodyPr>
          <a:lstStyle>
            <a:lvl1pPr marL="0" indent="0" algn="ctr" eaLnBrk="1" fontAlgn="auto" latinLnBrk="0" hangingPunct="1">
              <a:lnSpc>
                <a:spcPct val="100000"/>
              </a:lnSpc>
              <a:buNone/>
              <a:defRPr sz="21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10"/>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a:xfrm>
            <a:off x="3087000" y="6389433"/>
            <a:ext cx="2970000" cy="237600"/>
          </a:xfrm>
        </p:spPr>
        <p:txBody>
          <a:bodyPr/>
          <a:lstStyle/>
          <a:p>
            <a:endParaRPr lang="zh-CN" altLang="en-US" dirty="0"/>
          </a:p>
        </p:txBody>
      </p:sp>
      <p:sp>
        <p:nvSpPr>
          <p:cNvPr id="18" name="灯片编号占位符 17"/>
          <p:cNvSpPr>
            <a:spLocks noGrp="1"/>
          </p:cNvSpPr>
          <p:nvPr>
            <p:ph type="sldNum" sz="quarter" idx="12"/>
            <p:custDataLst>
              <p:tags r:id="rId12"/>
            </p:custDataLst>
          </p:nvPr>
        </p:nvSpPr>
        <p:spPr>
          <a:xfrm>
            <a:off x="6457950" y="6389433"/>
            <a:ext cx="2025000" cy="237600"/>
          </a:xfrm>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3"/>
            </p:custDataLst>
          </p:nvPr>
        </p:nvSpPr>
        <p:spPr>
          <a:xfrm>
            <a:off x="2722907" y="4733589"/>
            <a:ext cx="1892347" cy="309620"/>
          </a:xfrm>
        </p:spPr>
        <p:txBody>
          <a:bodyPr lIns="90000" tIns="46800" rIns="90000" bIns="46800" anchor="ctr" anchorCtr="0">
            <a:normAutofit/>
          </a:bodyPr>
          <a:lstStyle>
            <a:lvl1pPr marL="0" indent="0" algn="r">
              <a:lnSpc>
                <a:spcPct val="100000"/>
              </a:lnSpc>
              <a:buNone/>
              <a:defRPr sz="1350">
                <a:solidFill>
                  <a:schemeClr val="tx1">
                    <a:lumMod val="85000"/>
                    <a:lumOff val="15000"/>
                  </a:schemeClr>
                </a:solidFill>
              </a:defRPr>
            </a:lvl1pPr>
          </a:lstStyle>
          <a:p>
            <a:pPr lvl="0"/>
            <a:r>
              <a:rPr lang="zh-CN" altLang="en-US" dirty="0"/>
              <a:t>编辑文本</a:t>
            </a:r>
            <a:endParaRPr lang="zh-CN" altLang="en-US" dirty="0"/>
          </a:p>
        </p:txBody>
      </p:sp>
      <p:sp>
        <p:nvSpPr>
          <p:cNvPr id="13" name="文本占位符 12"/>
          <p:cNvSpPr>
            <a:spLocks noGrp="1"/>
          </p:cNvSpPr>
          <p:nvPr>
            <p:ph type="body" sz="quarter" idx="14" hasCustomPrompt="1"/>
            <p:custDataLst>
              <p:tags r:id="rId14"/>
            </p:custDataLst>
          </p:nvPr>
        </p:nvSpPr>
        <p:spPr>
          <a:xfrm>
            <a:off x="4801641" y="4733589"/>
            <a:ext cx="1892345" cy="309620"/>
          </a:xfrm>
        </p:spPr>
        <p:txBody>
          <a:bodyPr lIns="90000" tIns="46800" rIns="90000" bIns="46800" anchor="ctr" anchorCtr="0">
            <a:normAutofit/>
          </a:bodyPr>
          <a:lstStyle>
            <a:lvl1pPr marL="0" indent="0" algn="l">
              <a:lnSpc>
                <a:spcPct val="100000"/>
              </a:lnSpc>
              <a:buNone/>
              <a:defRPr sz="1350">
                <a:solidFill>
                  <a:schemeClr val="tx1">
                    <a:lumMod val="85000"/>
                    <a:lumOff val="15000"/>
                  </a:schemeClr>
                </a:solidFill>
              </a:defRPr>
            </a:lvl1pPr>
          </a:lstStyle>
          <a:p>
            <a:pPr lvl="0"/>
            <a:r>
              <a:rPr lang="zh-CN" altLang="en-US" dirty="0"/>
              <a:t>编辑文本</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1" y="498479"/>
            <a:ext cx="8139178" cy="331473"/>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502411" y="1626121"/>
            <a:ext cx="8139178" cy="404168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3001198" y="5613400"/>
            <a:ext cx="6142802" cy="1244600"/>
            <a:chOff x="4001597" y="5613400"/>
            <a:chExt cx="8190403" cy="1244600"/>
          </a:xfrm>
        </p:grpSpPr>
        <p:sp>
          <p:nvSpPr>
            <p:cNvPr id="8" name="任意多边形: 形状 7"/>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00" dirty="0"/>
            </a:p>
          </p:txBody>
        </p:sp>
        <p:sp>
          <p:nvSpPr>
            <p:cNvPr id="9" name="等腰三角形 8"/>
            <p:cNvSpPr/>
            <p:nvPr>
              <p:custDataLst>
                <p:tags r:id="rId4"/>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00"/>
            </a:p>
          </p:txBody>
        </p:sp>
      </p:grpSp>
      <p:grpSp>
        <p:nvGrpSpPr>
          <p:cNvPr id="10" name="组合 9"/>
          <p:cNvGrpSpPr/>
          <p:nvPr userDrawn="1">
            <p:custDataLst>
              <p:tags r:id="rId5"/>
            </p:custDataLst>
          </p:nvPr>
        </p:nvGrpSpPr>
        <p:grpSpPr>
          <a:xfrm>
            <a:off x="3890252" y="2465874"/>
            <a:ext cx="427628" cy="530915"/>
            <a:chOff x="10608342" y="5053054"/>
            <a:chExt cx="1583658" cy="1966165"/>
          </a:xfrm>
        </p:grpSpPr>
        <p:sp>
          <p:nvSpPr>
            <p:cNvPr id="11" name="任意多边形: 形状 10"/>
            <p:cNvSpPr/>
            <p:nvPr>
              <p:custDataLst>
                <p:tags r:id="rId6"/>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00"/>
            </a:p>
          </p:txBody>
        </p:sp>
        <p:sp>
          <p:nvSpPr>
            <p:cNvPr id="12" name="等腰三角形 11"/>
            <p:cNvSpPr/>
            <p:nvPr>
              <p:custDataLst>
                <p:tags r:id="rId7"/>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00"/>
            </a:p>
          </p:txBody>
        </p:sp>
      </p:grpSp>
      <p:grpSp>
        <p:nvGrpSpPr>
          <p:cNvPr id="14" name="组合 13"/>
          <p:cNvGrpSpPr/>
          <p:nvPr userDrawn="1">
            <p:custDataLst>
              <p:tags r:id="rId8"/>
            </p:custDataLst>
          </p:nvPr>
        </p:nvGrpSpPr>
        <p:grpSpPr>
          <a:xfrm rot="10800000">
            <a:off x="-1" y="0"/>
            <a:ext cx="9144000" cy="1244600"/>
            <a:chOff x="4001597" y="5613400"/>
            <a:chExt cx="8190403" cy="1244600"/>
          </a:xfrm>
        </p:grpSpPr>
        <p:sp>
          <p:nvSpPr>
            <p:cNvPr id="15" name="任意多边形: 形状 14"/>
            <p:cNvSpPr/>
            <p:nvPr>
              <p:custDataLst>
                <p:tags r:id="rId9"/>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00"/>
            </a:p>
          </p:txBody>
        </p:sp>
        <p:sp>
          <p:nvSpPr>
            <p:cNvPr id="16" name="等腰三角形 15"/>
            <p:cNvSpPr/>
            <p:nvPr>
              <p:custDataLst>
                <p:tags r:id="rId10"/>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00"/>
            </a:p>
          </p:txBody>
        </p:sp>
      </p:grpSp>
      <p:sp>
        <p:nvSpPr>
          <p:cNvPr id="2" name="标题 1"/>
          <p:cNvSpPr>
            <a:spLocks noGrp="1"/>
          </p:cNvSpPr>
          <p:nvPr>
            <p:ph type="title" hasCustomPrompt="1"/>
            <p:custDataLst>
              <p:tags r:id="rId11"/>
            </p:custDataLst>
          </p:nvPr>
        </p:nvSpPr>
        <p:spPr>
          <a:xfrm>
            <a:off x="2625680" y="3182635"/>
            <a:ext cx="3892639" cy="555545"/>
          </a:xfrm>
        </p:spPr>
        <p:txBody>
          <a:bodyPr lIns="90170" tIns="46990" rIns="90170" bIns="0" anchor="b" anchorCtr="0">
            <a:normAutofit/>
          </a:bodyPr>
          <a:lstStyle>
            <a:lvl1pPr algn="ctr">
              <a:defRPr sz="3000" u="none" strike="noStrike" kern="1200" cap="none" spc="300" normalizeH="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2"/>
            </p:custDataLst>
          </p:nvPr>
        </p:nvSpPr>
        <p:spPr>
          <a:xfrm>
            <a:off x="2625680" y="4067741"/>
            <a:ext cx="3892639" cy="1107770"/>
          </a:xfrm>
        </p:spPr>
        <p:txBody>
          <a:bodyPr lIns="90170" tIns="0" rIns="90170" bIns="46990">
            <a:normAutofit/>
          </a:bodyPr>
          <a:lstStyle>
            <a:lvl1pPr marL="0" indent="0" algn="ctr" eaLnBrk="1" fontAlgn="auto" latinLnBrk="0" hangingPunct="1">
              <a:buNone/>
              <a:defRPr kumimoji="0" lang="zh-CN" altLang="en-US" sz="15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3"/>
            </p:custDataLst>
          </p:nvPr>
        </p:nvSpPr>
        <p:spPr>
          <a:xfrm>
            <a:off x="659807" y="6389433"/>
            <a:ext cx="2025000" cy="237600"/>
          </a:xfrm>
        </p:spPr>
        <p:txBody>
          <a:bodyPr>
            <a:normAutofit/>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a:xfrm>
            <a:off x="3087000" y="6389433"/>
            <a:ext cx="2970000" cy="237600"/>
          </a:xfrm>
        </p:spPr>
        <p:txBody>
          <a:bodyPr>
            <a:normAutofit/>
          </a:bodyPr>
          <a:lstStyle/>
          <a:p>
            <a:endParaRPr lang="zh-CN" altLang="en-US"/>
          </a:p>
        </p:txBody>
      </p:sp>
      <p:sp>
        <p:nvSpPr>
          <p:cNvPr id="6" name="灯片编号占位符 5"/>
          <p:cNvSpPr>
            <a:spLocks noGrp="1"/>
          </p:cNvSpPr>
          <p:nvPr>
            <p:ph type="sldNum" sz="quarter" idx="12"/>
            <p:custDataLst>
              <p:tags r:id="rId15"/>
            </p:custDataLst>
          </p:nvPr>
        </p:nvSpPr>
        <p:spPr>
          <a:xfrm>
            <a:off x="6457950" y="6389433"/>
            <a:ext cx="2025000" cy="237600"/>
          </a:xfrm>
        </p:spPr>
        <p:txBody>
          <a:bodyPr>
            <a:normAutofit/>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1" y="498479"/>
            <a:ext cx="8139178" cy="331473"/>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502447" y="1626121"/>
            <a:ext cx="3962432"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79158" y="1626121"/>
            <a:ext cx="3962432" cy="4041680"/>
          </a:xfrm>
        </p:spPr>
        <p:txBody>
          <a:bodyPr lIns="90170" tIns="46990" rIns="90170" bIns="46990">
            <a:normAutofit/>
          </a:bodyPr>
          <a:lstStyle>
            <a:lvl1pPr>
              <a:defRPr sz="1200" baseline="0">
                <a:solidFill>
                  <a:schemeClr val="tx1">
                    <a:lumMod val="85000"/>
                    <a:lumOff val="15000"/>
                  </a:schemeClr>
                </a:solidFill>
                <a:latin typeface="Arial" panose="020B0604020202020204" pitchFamily="34" charset="0"/>
                <a:ea typeface="微软雅黑" panose="020B0503020204020204" charset="-122"/>
              </a:defRPr>
            </a:lvl1pPr>
            <a:lvl2pPr>
              <a:defRPr sz="1200" baseline="0">
                <a:solidFill>
                  <a:schemeClr val="tx1">
                    <a:lumMod val="85000"/>
                    <a:lumOff val="15000"/>
                  </a:schemeClr>
                </a:solidFill>
                <a:latin typeface="Arial" panose="020B0604020202020204" pitchFamily="34" charset="0"/>
                <a:ea typeface="微软雅黑" panose="020B0503020204020204" charset="-122"/>
              </a:defRPr>
            </a:lvl2pPr>
            <a:lvl3pPr>
              <a:defRPr sz="1200" baseline="0">
                <a:solidFill>
                  <a:schemeClr val="tx1">
                    <a:lumMod val="85000"/>
                    <a:lumOff val="15000"/>
                  </a:schemeClr>
                </a:solidFill>
                <a:latin typeface="Arial" panose="020B0604020202020204" pitchFamily="34" charset="0"/>
                <a:ea typeface="微软雅黑" panose="020B0503020204020204" charset="-122"/>
              </a:defRPr>
            </a:lvl3pPr>
            <a:lvl4pPr>
              <a:defRPr sz="1200" baseline="0">
                <a:solidFill>
                  <a:schemeClr val="tx1">
                    <a:lumMod val="85000"/>
                    <a:lumOff val="15000"/>
                  </a:schemeClr>
                </a:solidFill>
                <a:latin typeface="Arial" panose="020B0604020202020204" pitchFamily="34" charset="0"/>
                <a:ea typeface="微软雅黑" panose="020B0503020204020204" charset="-122"/>
              </a:defRPr>
            </a:lvl4pPr>
            <a:lvl5pPr>
              <a:defRPr sz="12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a:xfrm>
            <a:off x="659807" y="6389433"/>
            <a:ext cx="2025000" cy="237600"/>
          </a:xfrm>
        </p:spPr>
        <p:txBody>
          <a:bodyPr lIns="90170" tIns="46990" rIns="90170" bIns="46990">
            <a:normAutofit/>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3087000" y="6389433"/>
            <a:ext cx="2970000" cy="237600"/>
          </a:xfrm>
        </p:spPr>
        <p:txBody>
          <a:bodyPr lIns="90170" tIns="46990" rIns="90170" bIns="46990">
            <a:normAutofit/>
          </a:bodyPr>
          <a:lstStyle/>
          <a:p>
            <a:endParaRPr lang="zh-CN" altLang="en-US"/>
          </a:p>
        </p:txBody>
      </p:sp>
      <p:sp>
        <p:nvSpPr>
          <p:cNvPr id="7" name="灯片编号占位符 6"/>
          <p:cNvSpPr>
            <a:spLocks noGrp="1"/>
          </p:cNvSpPr>
          <p:nvPr>
            <p:ph type="sldNum" sz="quarter" idx="12"/>
            <p:custDataLst>
              <p:tags r:id="rId7"/>
            </p:custDataLst>
          </p:nvPr>
        </p:nvSpPr>
        <p:spPr>
          <a:xfrm>
            <a:off x="6457950" y="6389433"/>
            <a:ext cx="2025000" cy="237600"/>
          </a:xfrm>
        </p:spPr>
        <p:txBody>
          <a:bodyPr lIns="90170" tIns="46990" rIns="90170" bIns="46990">
            <a:normAutofit/>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1"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502447" y="1000133"/>
            <a:ext cx="3962432" cy="285752"/>
          </a:xfrm>
        </p:spPr>
        <p:txBody>
          <a:bodyPr lIns="101600" tIns="38100" rIns="76200" bIns="38100" anchor="t"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2023369"/>
            <a:ext cx="3962400" cy="370106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2" y="1000133"/>
            <a:ext cx="3962432" cy="285752"/>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2" y="2023369"/>
            <a:ext cx="3962432" cy="370106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3087000" y="6389433"/>
            <a:ext cx="2970000" cy="237600"/>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7956257" y="5053054"/>
            <a:ext cx="1187744" cy="1966165"/>
            <a:chOff x="10608342" y="5053054"/>
            <a:chExt cx="1583658" cy="1966165"/>
          </a:xfrm>
        </p:grpSpPr>
        <p:sp>
          <p:nvSpPr>
            <p:cNvPr id="10" name="任意多边形: 形状 9"/>
            <p:cNvSpPr/>
            <p:nvPr>
              <p:custDataLst>
                <p:tags r:id="rId3"/>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1" name="等腰三角形 10"/>
            <p:cNvSpPr/>
            <p:nvPr>
              <p:custDataLst>
                <p:tags r:id="rId4"/>
              </p:custDataLst>
            </p:nvPr>
          </p:nvSpPr>
          <p:spPr>
            <a:xfrm>
              <a:off x="10960100" y="5207000"/>
              <a:ext cx="1231900" cy="1651000"/>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
        <p:nvSpPr>
          <p:cNvPr id="2" name="标题 1"/>
          <p:cNvSpPr>
            <a:spLocks noGrp="1"/>
          </p:cNvSpPr>
          <p:nvPr>
            <p:ph type="title"/>
            <p:custDataLst>
              <p:tags r:id="rId5"/>
            </p:custDataLst>
          </p:nvPr>
        </p:nvSpPr>
        <p:spPr>
          <a:xfrm>
            <a:off x="502411" y="498476"/>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8"/>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3087000" y="6389433"/>
            <a:ext cx="2970000" cy="2376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7"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502447" y="1626121"/>
            <a:ext cx="3962432" cy="404168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4679194" y="1626121"/>
            <a:ext cx="3962432" cy="404168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a:xfrm>
            <a:off x="659807" y="6389433"/>
            <a:ext cx="2025000" cy="237600"/>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a:xfrm>
            <a:off x="3087000" y="6389433"/>
            <a:ext cx="2970000" cy="237600"/>
          </a:xfrm>
        </p:spPr>
        <p:txBody>
          <a:bodyPr/>
          <a:lstStyle/>
          <a:p>
            <a:endParaRPr lang="zh-CN" altLang="en-US" dirty="0"/>
          </a:p>
        </p:txBody>
      </p:sp>
      <p:sp>
        <p:nvSpPr>
          <p:cNvPr id="7" name="灯片编号占位符 6"/>
          <p:cNvSpPr>
            <a:spLocks noGrp="1"/>
          </p:cNvSpPr>
          <p:nvPr>
            <p:ph type="sldNum" sz="quarter" idx="12"/>
            <p:custDataLst>
              <p:tags r:id="rId7"/>
            </p:custDataLst>
          </p:nvPr>
        </p:nvSpPr>
        <p:spPr>
          <a:xfrm>
            <a:off x="6457950" y="6389433"/>
            <a:ext cx="2025000" cy="237600"/>
          </a:xfrm>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9"/>
          <p:cNvSpPr>
            <a:spLocks noGrp="1" noChangeArrowheads="1"/>
          </p:cNvSpPr>
          <p:nvPr>
            <p:ph type="sldNum" sz="quarter" idx="10"/>
          </p:nvPr>
        </p:nvSpPr>
        <p:spPr/>
        <p:txBody>
          <a:bodyPr/>
          <a:lstStyle>
            <a:lvl1pPr>
              <a:defRPr/>
            </a:lvl1pPr>
          </a:lstStyle>
          <a:p>
            <a:pPr>
              <a:defRPr/>
            </a:pPr>
            <a:fld id="{5360C989-2EDE-4AAD-890B-26A8E8216B76}" type="slidenum">
              <a:rPr lang="ja-JP" altLang="en-US"/>
            </a:fld>
            <a:endParaRPr lang="en-US" altLang="ja-JP"/>
          </a:p>
        </p:txBody>
      </p: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1626121"/>
            <a:ext cx="713238" cy="4041680"/>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4" y="1626113"/>
            <a:ext cx="7371076" cy="4041680"/>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6457950" y="6389433"/>
            <a:ext cx="2025000" cy="237600"/>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502447" y="1626121"/>
            <a:ext cx="8139178" cy="404168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2691281" y="2778617"/>
            <a:ext cx="3761438" cy="1139780"/>
          </a:xfrm>
        </p:spPr>
        <p:txBody>
          <a:bodyPr vert="horz" lIns="90170" tIns="46990" rIns="90170" bIns="46990" rtlCol="0" anchor="ctr" anchorCtr="0">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3"/>
            </p:custDataLst>
          </p:nvPr>
        </p:nvSpPr>
        <p:spPr>
          <a:xfrm>
            <a:off x="659807" y="6389433"/>
            <a:ext cx="2025000" cy="237600"/>
          </a:xfrm>
        </p:spPr>
        <p:txBody>
          <a:bodyPr lIns="90170" tIns="46990" rIns="90170" bIns="46990">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3087000" y="6389433"/>
            <a:ext cx="2970000" cy="237600"/>
          </a:xfrm>
        </p:spPr>
        <p:txBody>
          <a:bodyPr lIns="90170" tIns="46990" rIns="90170" bIns="46990">
            <a:normAutofit/>
          </a:bodyPr>
          <a:lstStyle/>
          <a:p>
            <a:endParaRPr lang="zh-CN" altLang="en-US"/>
          </a:p>
        </p:txBody>
      </p:sp>
      <p:sp>
        <p:nvSpPr>
          <p:cNvPr id="5" name="灯片编号占位符 4"/>
          <p:cNvSpPr>
            <a:spLocks noGrp="1"/>
          </p:cNvSpPr>
          <p:nvPr>
            <p:ph type="sldNum" sz="quarter" idx="12"/>
            <p:custDataLst>
              <p:tags r:id="rId5"/>
            </p:custDataLst>
          </p:nvPr>
        </p:nvSpPr>
        <p:spPr>
          <a:xfrm>
            <a:off x="6457950" y="6389433"/>
            <a:ext cx="2025000" cy="237600"/>
          </a:xfrm>
        </p:spPr>
        <p:txBody>
          <a:bodyPr lIns="90170" tIns="46990" rIns="90170" bIns="46990">
            <a:normAutofit/>
          </a:bodyPr>
          <a:lstStyle/>
          <a:p>
            <a:fld id="{49AE70B2-8BF9-45C0-BB95-33D1B9D3A854}" type="slidenum">
              <a:rPr lang="zh-CN" altLang="en-US" smtClean="0"/>
            </a:fld>
            <a:endParaRPr lang="zh-CN" altLang="en-US"/>
          </a:p>
        </p:txBody>
      </p:sp>
      <p:grpSp>
        <p:nvGrpSpPr>
          <p:cNvPr id="6" name="组合 5"/>
          <p:cNvGrpSpPr/>
          <p:nvPr userDrawn="1">
            <p:custDataLst>
              <p:tags r:id="rId6"/>
            </p:custDataLst>
          </p:nvPr>
        </p:nvGrpSpPr>
        <p:grpSpPr>
          <a:xfrm flipH="1">
            <a:off x="6452719" y="3180660"/>
            <a:ext cx="327554" cy="406670"/>
            <a:chOff x="10608342" y="5053054"/>
            <a:chExt cx="1583658" cy="1966165"/>
          </a:xfrm>
        </p:grpSpPr>
        <p:sp>
          <p:nvSpPr>
            <p:cNvPr id="7" name="任意多边形: 形状 6"/>
            <p:cNvSpPr/>
            <p:nvPr>
              <p:custDataLst>
                <p:tags r:id="rId7"/>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rtlCol="0" anchor="ctr">
              <a:normAutofit/>
            </a:bodyPr>
            <a:lstStyle/>
            <a:p>
              <a:pPr algn="ctr"/>
              <a:endParaRPr lang="zh-CN" altLang="en-US" sz="100" dirty="0"/>
            </a:p>
          </p:txBody>
        </p:sp>
        <p:sp>
          <p:nvSpPr>
            <p:cNvPr id="8" name="等腰三角形 7"/>
            <p:cNvSpPr/>
            <p:nvPr>
              <p:custDataLst>
                <p:tags r:id="rId8"/>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rtlCol="0" anchor="ctr">
              <a:normAutofit/>
            </a:bodyPr>
            <a:lstStyle/>
            <a:p>
              <a:pPr algn="ctr"/>
              <a:endParaRPr lang="zh-CN" altLang="en-US" sz="100" dirty="0"/>
            </a:p>
          </p:txBody>
        </p:sp>
      </p:grpSp>
      <p:grpSp>
        <p:nvGrpSpPr>
          <p:cNvPr id="9" name="组合 8"/>
          <p:cNvGrpSpPr/>
          <p:nvPr userDrawn="1">
            <p:custDataLst>
              <p:tags r:id="rId9"/>
            </p:custDataLst>
          </p:nvPr>
        </p:nvGrpSpPr>
        <p:grpSpPr>
          <a:xfrm>
            <a:off x="2363726" y="3187277"/>
            <a:ext cx="327554" cy="406670"/>
            <a:chOff x="10608342" y="5053054"/>
            <a:chExt cx="1583658" cy="1966165"/>
          </a:xfrm>
        </p:grpSpPr>
        <p:sp>
          <p:nvSpPr>
            <p:cNvPr id="10" name="任意多边形: 形状 9"/>
            <p:cNvSpPr/>
            <p:nvPr>
              <p:custDataLst>
                <p:tags r:id="rId10"/>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rtlCol="0" anchor="ctr">
              <a:normAutofit/>
            </a:bodyPr>
            <a:lstStyle/>
            <a:p>
              <a:pPr algn="ctr"/>
              <a:endParaRPr lang="zh-CN" altLang="en-US" sz="100">
                <a:solidFill>
                  <a:schemeClr val="bg1"/>
                </a:solidFill>
              </a:endParaRPr>
            </a:p>
          </p:txBody>
        </p:sp>
        <p:sp>
          <p:nvSpPr>
            <p:cNvPr id="11" name="等腰三角形 10"/>
            <p:cNvSpPr/>
            <p:nvPr>
              <p:custDataLst>
                <p:tags r:id="rId11"/>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rtlCol="0" anchor="ctr">
              <a:normAutofit/>
            </a:bodyPr>
            <a:lstStyle/>
            <a:p>
              <a:pPr algn="ctr"/>
              <a:endParaRPr lang="zh-CN" altLang="en-US" sz="100" dirty="0"/>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3001198" y="6045200"/>
            <a:ext cx="6142802" cy="812800"/>
            <a:chOff x="4001597" y="5613400"/>
            <a:chExt cx="8190403" cy="1244600"/>
          </a:xfrm>
        </p:grpSpPr>
        <p:sp>
          <p:nvSpPr>
            <p:cNvPr id="9" name="任意多边形: 形状 8"/>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等腰三角形 9"/>
            <p:cNvSpPr/>
            <p:nvPr>
              <p:custDataLst>
                <p:tags r:id="rId4"/>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
        <p:nvSpPr>
          <p:cNvPr id="2" name="标题 1"/>
          <p:cNvSpPr>
            <a:spLocks noGrp="1"/>
          </p:cNvSpPr>
          <p:nvPr userDrawn="1">
            <p:ph type="title" hasCustomPrompt="1"/>
            <p:custDataLst>
              <p:tags r:id="rId5"/>
            </p:custDataLst>
          </p:nvPr>
        </p:nvSpPr>
        <p:spPr>
          <a:xfrm>
            <a:off x="628650" y="861887"/>
            <a:ext cx="7886700" cy="405363"/>
          </a:xfrm>
        </p:spPr>
        <p:txBody>
          <a:bodyPr>
            <a:normAutofit/>
          </a:bodyPr>
          <a:lstStyle>
            <a:lvl1pPr>
              <a:defRPr sz="165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a:t>单击此处添加标题</a:t>
            </a:r>
            <a:endParaRPr lang="zh-CN" altLang="en-US" dirty="0"/>
          </a:p>
        </p:txBody>
      </p:sp>
      <p:sp>
        <p:nvSpPr>
          <p:cNvPr id="3" name="日期占位符 2"/>
          <p:cNvSpPr>
            <a:spLocks noGrp="1"/>
          </p:cNvSpPr>
          <p:nvPr userDrawn="1">
            <p:ph type="dt" sz="half" idx="10"/>
            <p:custDataLst>
              <p:tags r:id="rId6"/>
            </p:custDataLst>
          </p:nvPr>
        </p:nvSpPr>
        <p:spPr>
          <a:xfrm>
            <a:off x="659807" y="6389433"/>
            <a:ext cx="2025000" cy="237600"/>
          </a:xfrm>
        </p:spPr>
        <p:txBody>
          <a:bodyPr/>
          <a:lstStyle>
            <a:lvl1pPr>
              <a:defRPr baseline="0">
                <a:latin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7"/>
            </p:custDataLst>
          </p:nvPr>
        </p:nvSpPr>
        <p:spPr>
          <a:xfrm>
            <a:off x="3087000" y="6389433"/>
            <a:ext cx="2970000" cy="237600"/>
          </a:xfrm>
        </p:spPr>
        <p:txBody>
          <a:bodyPr/>
          <a:lstStyle>
            <a:lvl1pPr>
              <a:defRPr baseline="0">
                <a:latin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8"/>
            </p:custDataLst>
          </p:nvPr>
        </p:nvSpPr>
        <p:spPr>
          <a:xfrm>
            <a:off x="6457950" y="6389433"/>
            <a:ext cx="2025000" cy="237600"/>
          </a:xfrm>
        </p:spPr>
        <p:txBody>
          <a:bodyPr/>
          <a:lstStyle>
            <a:lvl1pPr>
              <a:defRPr baseline="0">
                <a:latin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19551" y="304165"/>
            <a:ext cx="8704898" cy="6249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Arial" panose="020B0604020202020204" pitchFamily="34" charset="0"/>
              <a:ea typeface="微软雅黑" panose="020B0503020204020204" charset="-122"/>
            </a:endParaRPr>
          </a:p>
        </p:txBody>
      </p:sp>
      <p:grpSp>
        <p:nvGrpSpPr>
          <p:cNvPr id="11" name="组合 10"/>
          <p:cNvGrpSpPr/>
          <p:nvPr userDrawn="1">
            <p:custDataLst>
              <p:tags r:id="rId3"/>
            </p:custDataLst>
          </p:nvPr>
        </p:nvGrpSpPr>
        <p:grpSpPr>
          <a:xfrm rot="16200000">
            <a:off x="8190309" y="533241"/>
            <a:ext cx="553403" cy="687229"/>
            <a:chOff x="10608342" y="5053054"/>
            <a:chExt cx="1583658" cy="1966165"/>
          </a:xfrm>
        </p:grpSpPr>
        <p:sp>
          <p:nvSpPr>
            <p:cNvPr id="12" name="任意多边形: 形状 11"/>
            <p:cNvSpPr/>
            <p:nvPr>
              <p:custDataLst>
                <p:tags r:id="rId4"/>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sp>
          <p:nvSpPr>
            <p:cNvPr id="13" name="等腰三角形 12"/>
            <p:cNvSpPr/>
            <p:nvPr>
              <p:custDataLst>
                <p:tags r:id="rId5"/>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grpSp>
      <p:grpSp>
        <p:nvGrpSpPr>
          <p:cNvPr id="14" name="组合 13"/>
          <p:cNvGrpSpPr/>
          <p:nvPr userDrawn="1">
            <p:custDataLst>
              <p:tags r:id="rId6"/>
            </p:custDataLst>
          </p:nvPr>
        </p:nvGrpSpPr>
        <p:grpSpPr>
          <a:xfrm rot="5400000">
            <a:off x="265986" y="5766276"/>
            <a:ext cx="553403" cy="687229"/>
            <a:chOff x="10608342" y="5053054"/>
            <a:chExt cx="1583658" cy="1966165"/>
          </a:xfrm>
        </p:grpSpPr>
        <p:sp>
          <p:nvSpPr>
            <p:cNvPr id="16" name="任意多边形: 形状 15"/>
            <p:cNvSpPr/>
            <p:nvPr>
              <p:custDataLst>
                <p:tags r:id="rId7"/>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sp>
          <p:nvSpPr>
            <p:cNvPr id="17" name="等腰三角形 16"/>
            <p:cNvSpPr/>
            <p:nvPr>
              <p:custDataLst>
                <p:tags r:id="rId8"/>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grpSp>
      <p:sp>
        <p:nvSpPr>
          <p:cNvPr id="2" name="标题 1"/>
          <p:cNvSpPr>
            <a:spLocks noGrp="1"/>
          </p:cNvSpPr>
          <p:nvPr>
            <p:ph type="title" hasCustomPrompt="1"/>
            <p:custDataLst>
              <p:tags r:id="rId9"/>
            </p:custDataLst>
          </p:nvPr>
        </p:nvSpPr>
        <p:spPr>
          <a:xfrm>
            <a:off x="961200" y="1339650"/>
            <a:ext cx="7219800" cy="542700"/>
          </a:xfrm>
        </p:spPr>
        <p:txBody>
          <a:bodyPr anchor="ctr"/>
          <a:lstStyle>
            <a:lvl1pPr>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hasCustomPrompt="1"/>
            <p:custDataLst>
              <p:tags r:id="rId10"/>
            </p:custDataLst>
          </p:nvPr>
        </p:nvSpPr>
        <p:spPr>
          <a:xfrm>
            <a:off x="960835" y="2594250"/>
            <a:ext cx="7219950" cy="2583900"/>
          </a:xfrm>
        </p:spPr>
        <p:txBody>
          <a:bodyPr>
            <a:normAutofit/>
          </a:bodyPr>
          <a:lstStyle>
            <a:lvl1pPr marL="0" indent="0">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a:r>
              <a:rPr lang="zh-CN" altLang="en-US"/>
              <a:t>单击此处添加文本</a:t>
            </a:r>
            <a:endParaRPr lang="zh-CN" altLang="en-US" dirty="0"/>
          </a:p>
        </p:txBody>
      </p:sp>
      <p:sp>
        <p:nvSpPr>
          <p:cNvPr id="3" name="日期占位符 2"/>
          <p:cNvSpPr>
            <a:spLocks noGrp="1"/>
          </p:cNvSpPr>
          <p:nvPr>
            <p:ph type="dt" sz="half" idx="10"/>
            <p:custDataLst>
              <p:tags r:id="rId11"/>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灯片编号占位符 4"/>
          <p:cNvSpPr>
            <a:spLocks noGrp="1"/>
          </p:cNvSpPr>
          <p:nvPr>
            <p:ph type="sldNum" sz="quarter" idx="12"/>
            <p:custDataLst>
              <p:tags r:id="rId12"/>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4" name="页脚占位符 3"/>
          <p:cNvSpPr>
            <a:spLocks noGrp="1"/>
          </p:cNvSpPr>
          <p:nvPr>
            <p:ph type="ftr" sz="quarter" idx="11"/>
            <p:custDataLst>
              <p:tags r:id="rId13"/>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3617595"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dirty="0">
              <a:latin typeface="Arial" panose="020B0604020202020204" pitchFamily="34" charset="0"/>
              <a:ea typeface="微软雅黑" panose="020B0503020204020204" charset="-122"/>
              <a:sym typeface="+mn-ea"/>
            </a:endParaRPr>
          </a:p>
        </p:txBody>
      </p:sp>
      <p:sp>
        <p:nvSpPr>
          <p:cNvPr id="2" name="标题 1"/>
          <p:cNvSpPr>
            <a:spLocks noGrp="1"/>
          </p:cNvSpPr>
          <p:nvPr userDrawn="1">
            <p:ph type="title" hasCustomPrompt="1"/>
            <p:custDataLst>
              <p:tags r:id="rId3"/>
            </p:custDataLst>
          </p:nvPr>
        </p:nvSpPr>
        <p:spPr>
          <a:xfrm>
            <a:off x="437400" y="880650"/>
            <a:ext cx="2970000" cy="661500"/>
          </a:xfrm>
        </p:spPr>
        <p:txBody>
          <a:bodyPr anchor="ctr">
            <a:normAutofit/>
          </a:bodyPr>
          <a:lstStyle>
            <a:lvl1pPr>
              <a:defRPr sz="2400" b="1"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5"/>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6"/>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7"/>
            </p:custDataLst>
          </p:nvPr>
        </p:nvSpPr>
        <p:spPr>
          <a:xfrm>
            <a:off x="440100" y="2275650"/>
            <a:ext cx="2967300" cy="30699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userDrawn="1">
            <p:ph sz="quarter" idx="14"/>
            <p:custDataLst>
              <p:tags r:id="rId8"/>
            </p:custDataLst>
          </p:nvPr>
        </p:nvSpPr>
        <p:spPr>
          <a:xfrm>
            <a:off x="3825900" y="1405930"/>
            <a:ext cx="4860000" cy="3815953"/>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sym typeface="+mn-ea"/>
              </a:rPr>
              <a:t>第</a:t>
            </a:r>
            <a:r>
              <a:rPr lang="zh-CN" altLang="en-US"/>
              <a:t>二级</a:t>
            </a:r>
            <a:endParaRPr lang="zh-CN" altLang="en-US"/>
          </a:p>
          <a:p>
            <a:pPr lvl="2"/>
            <a:r>
              <a:rPr lang="zh-CN" altLang="en-US">
                <a:sym typeface="+mn-ea"/>
              </a:rPr>
              <a:t>第</a:t>
            </a:r>
            <a:r>
              <a:rPr lang="zh-CN" altLang="en-US"/>
              <a:t>三级</a:t>
            </a:r>
            <a:endParaRPr lang="zh-CN" altLang="en-US"/>
          </a:p>
          <a:p>
            <a:pPr lvl="3"/>
            <a:r>
              <a:rPr lang="zh-CN" altLang="en-US">
                <a:sym typeface="+mn-ea"/>
              </a:rPr>
              <a:t>第</a:t>
            </a:r>
            <a:r>
              <a:rPr lang="zh-CN" altLang="en-US"/>
              <a:t>四级</a:t>
            </a:r>
            <a:endParaRPr lang="zh-CN" altLang="en-US"/>
          </a:p>
          <a:p>
            <a:pPr lvl="4"/>
            <a:r>
              <a:rPr lang="zh-CN" altLang="en-US">
                <a:sym typeface="+mn-ea"/>
              </a:rPr>
              <a:t>第</a:t>
            </a:r>
            <a:r>
              <a:rPr lang="zh-CN" altLang="en-US"/>
              <a:t>五级</a:t>
            </a:r>
            <a:endParaRPr lang="zh-CN" altLang="en-US" dirty="0"/>
          </a:p>
        </p:txBody>
      </p:sp>
      <p:grpSp>
        <p:nvGrpSpPr>
          <p:cNvPr id="11" name="组合 10"/>
          <p:cNvGrpSpPr/>
          <p:nvPr userDrawn="1">
            <p:custDataLst>
              <p:tags r:id="rId9"/>
            </p:custDataLst>
          </p:nvPr>
        </p:nvGrpSpPr>
        <p:grpSpPr>
          <a:xfrm>
            <a:off x="-1" y="0"/>
            <a:ext cx="3617595" cy="769938"/>
            <a:chOff x="-1" y="0"/>
            <a:chExt cx="4823460" cy="769938"/>
          </a:xfrm>
        </p:grpSpPr>
        <p:sp>
          <p:nvSpPr>
            <p:cNvPr id="12" name="任意多边形: 形状 11"/>
            <p:cNvSpPr/>
            <p:nvPr>
              <p:custDataLst>
                <p:tags r:id="rId10"/>
              </p:custDataLst>
            </p:nvPr>
          </p:nvSpPr>
          <p:spPr>
            <a:xfrm rot="10800000">
              <a:off x="0" y="0"/>
              <a:ext cx="4823459" cy="769938"/>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ea typeface="微软雅黑" panose="020B0503020204020204" charset="-122"/>
              </a:endParaRPr>
            </a:p>
          </p:txBody>
        </p:sp>
        <p:sp>
          <p:nvSpPr>
            <p:cNvPr id="14" name="等腰三角形 13"/>
            <p:cNvSpPr/>
            <p:nvPr>
              <p:custDataLst>
                <p:tags r:id="rId11"/>
              </p:custDataLst>
            </p:nvPr>
          </p:nvSpPr>
          <p:spPr>
            <a:xfrm rot="10800000">
              <a:off x="-1" y="0"/>
              <a:ext cx="3754576" cy="56217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solidFill>
                  <a:schemeClr val="tx1">
                    <a:lumMod val="85000"/>
                    <a:lumOff val="15000"/>
                  </a:schemeClr>
                </a:solidFill>
                <a:ea typeface="微软雅黑" panose="020B0503020204020204" charset="-122"/>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9144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latin typeface="Arial" panose="020B0604020202020204" pitchFamily="34" charset="0"/>
              <a:ea typeface="微软雅黑" panose="020B0503020204020204" charset="-122"/>
              <a:sym typeface="+mn-ea"/>
            </a:endParaRPr>
          </a:p>
        </p:txBody>
      </p:sp>
      <p:sp>
        <p:nvSpPr>
          <p:cNvPr id="2" name="标题 1"/>
          <p:cNvSpPr>
            <a:spLocks noGrp="1"/>
          </p:cNvSpPr>
          <p:nvPr userDrawn="1">
            <p:ph type="title"/>
            <p:custDataLst>
              <p:tags r:id="rId3"/>
            </p:custDataLst>
          </p:nvPr>
        </p:nvSpPr>
        <p:spPr>
          <a:xfrm>
            <a:off x="459000" y="859500"/>
            <a:ext cx="8232300" cy="469800"/>
          </a:xfrm>
        </p:spPr>
        <p:txBody>
          <a:bodyPr anchor="ctr"/>
          <a:lstStyle>
            <a:lvl1pPr algn="ctr">
              <a:defRPr sz="2700" b="1"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4"/>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5"/>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6"/>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7"/>
            </p:custDataLst>
          </p:nvPr>
        </p:nvSpPr>
        <p:spPr>
          <a:xfrm>
            <a:off x="459000" y="1763100"/>
            <a:ext cx="8231981" cy="621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userDrawn="1">
            <p:ph sz="quarter" idx="14"/>
            <p:custDataLst>
              <p:tags r:id="rId8"/>
            </p:custDataLst>
          </p:nvPr>
        </p:nvSpPr>
        <p:spPr>
          <a:xfrm>
            <a:off x="459581" y="3236850"/>
            <a:ext cx="8224200" cy="25731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grpSp>
        <p:nvGrpSpPr>
          <p:cNvPr id="12" name="组合 11"/>
          <p:cNvGrpSpPr/>
          <p:nvPr userDrawn="1">
            <p:custDataLst>
              <p:tags r:id="rId9"/>
            </p:custDataLst>
          </p:nvPr>
        </p:nvGrpSpPr>
        <p:grpSpPr>
          <a:xfrm flipV="1">
            <a:off x="4441372" y="0"/>
            <a:ext cx="4702628" cy="812800"/>
            <a:chOff x="4001597" y="5613400"/>
            <a:chExt cx="8190403" cy="1244600"/>
          </a:xfrm>
        </p:grpSpPr>
        <p:sp>
          <p:nvSpPr>
            <p:cNvPr id="14" name="任意多边形: 形状 13"/>
            <p:cNvSpPr/>
            <p:nvPr>
              <p:custDataLst>
                <p:tags r:id="rId10"/>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sp>
          <p:nvSpPr>
            <p:cNvPr id="15" name="等腰三角形 14"/>
            <p:cNvSpPr/>
            <p:nvPr>
              <p:custDataLst>
                <p:tags r:id="rId11"/>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flipV="1">
            <a:off x="4441372" y="0"/>
            <a:ext cx="4702628" cy="812800"/>
            <a:chOff x="4001597" y="5613400"/>
            <a:chExt cx="8190403" cy="1244600"/>
          </a:xfrm>
        </p:grpSpPr>
        <p:sp>
          <p:nvSpPr>
            <p:cNvPr id="14" name="任意多边形: 形状 13"/>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Arial" panose="020B0604020202020204" pitchFamily="34" charset="0"/>
                <a:ea typeface="微软雅黑" panose="020B0503020204020204" charset="-122"/>
              </a:endParaRPr>
            </a:p>
          </p:txBody>
        </p:sp>
        <p:sp>
          <p:nvSpPr>
            <p:cNvPr id="15" name="等腰三角形 14"/>
            <p:cNvSpPr/>
            <p:nvPr>
              <p:custDataLst>
                <p:tags r:id="rId4"/>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grpSp>
      <p:sp>
        <p:nvSpPr>
          <p:cNvPr id="13" name="矩形 12"/>
          <p:cNvSpPr/>
          <p:nvPr userDrawn="1">
            <p:custDataLst>
              <p:tags r:id="rId5"/>
            </p:custDataLst>
          </p:nvPr>
        </p:nvSpPr>
        <p:spPr>
          <a:xfrm>
            <a:off x="0" y="5041901"/>
            <a:ext cx="9144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ea typeface="微软雅黑" panose="020B0503020204020204" charset="-122"/>
              <a:sym typeface="+mn-ea"/>
            </a:endParaRPr>
          </a:p>
        </p:txBody>
      </p:sp>
      <p:sp>
        <p:nvSpPr>
          <p:cNvPr id="2" name="标题 1"/>
          <p:cNvSpPr>
            <a:spLocks noGrp="1"/>
          </p:cNvSpPr>
          <p:nvPr userDrawn="1">
            <p:ph type="title"/>
            <p:custDataLst>
              <p:tags r:id="rId6"/>
            </p:custDataLst>
          </p:nvPr>
        </p:nvSpPr>
        <p:spPr>
          <a:xfrm>
            <a:off x="453390" y="739934"/>
            <a:ext cx="8232458" cy="423863"/>
          </a:xfrm>
        </p:spPr>
        <p:txBody>
          <a:bodyPr anchor="ctr"/>
          <a:lstStyle>
            <a:lvl1pPr algn="ctr">
              <a:lnSpc>
                <a:spcPct val="100000"/>
              </a:lnSpc>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7"/>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8"/>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9"/>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userDrawn="1">
            <p:ph sz="quarter" idx="13"/>
            <p:custDataLst>
              <p:tags r:id="rId10"/>
            </p:custDataLst>
          </p:nvPr>
        </p:nvSpPr>
        <p:spPr>
          <a:xfrm>
            <a:off x="453628" y="2082600"/>
            <a:ext cx="8243100" cy="24084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userDrawn="1">
            <p:ph type="body" sz="quarter" idx="14"/>
            <p:custDataLst>
              <p:tags r:id="rId11"/>
            </p:custDataLst>
          </p:nvPr>
        </p:nvSpPr>
        <p:spPr>
          <a:xfrm>
            <a:off x="445500" y="5306850"/>
            <a:ext cx="8251200" cy="758700"/>
          </a:xfrm>
        </p:spPr>
        <p:txBody>
          <a:bodyPr>
            <a:normAutofit/>
          </a:bodyPr>
          <a:lstStyle>
            <a:lvl1pPr marL="0" indent="0">
              <a:lnSpc>
                <a:spcPct val="130000"/>
              </a:lnSpc>
              <a:spcBef>
                <a:spcPts val="0"/>
              </a:spcBef>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a:off x="3001198" y="6045200"/>
            <a:ext cx="6142802" cy="812800"/>
            <a:chOff x="4001597" y="5613400"/>
            <a:chExt cx="8190403" cy="1244600"/>
          </a:xfrm>
        </p:grpSpPr>
        <p:sp>
          <p:nvSpPr>
            <p:cNvPr id="17" name="任意多边形: 形状 16"/>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Arial" panose="020B0604020202020204" pitchFamily="34" charset="0"/>
                <a:ea typeface="微软雅黑" panose="020B0503020204020204" charset="-122"/>
              </a:endParaRPr>
            </a:p>
          </p:txBody>
        </p:sp>
        <p:sp>
          <p:nvSpPr>
            <p:cNvPr id="18" name="等腰三角形 17"/>
            <p:cNvSpPr/>
            <p:nvPr>
              <p:custDataLst>
                <p:tags r:id="rId4"/>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ea typeface="微软雅黑" panose="020B0503020204020204" charset="-122"/>
              </a:endParaRPr>
            </a:p>
          </p:txBody>
        </p:sp>
      </p:grpSp>
      <p:sp>
        <p:nvSpPr>
          <p:cNvPr id="15" name="矩形 14"/>
          <p:cNvSpPr/>
          <p:nvPr userDrawn="1">
            <p:custDataLst>
              <p:tags r:id="rId5"/>
            </p:custDataLst>
          </p:nvPr>
        </p:nvSpPr>
        <p:spPr>
          <a:xfrm>
            <a:off x="0" y="0"/>
            <a:ext cx="9144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00">
              <a:solidFill>
                <a:schemeClr val="bg1"/>
              </a:solidFill>
              <a:latin typeface="Viner Hand ITC" panose="03070502030502020203" charset="0"/>
              <a:ea typeface="微软雅黑" panose="020B0503020204020204" charset="-122"/>
              <a:cs typeface="Viner Hand ITC" panose="03070502030502020203" charset="0"/>
              <a:sym typeface="+mn-ea"/>
            </a:endParaRPr>
          </a:p>
        </p:txBody>
      </p:sp>
      <p:sp>
        <p:nvSpPr>
          <p:cNvPr id="2" name="标题 1"/>
          <p:cNvSpPr>
            <a:spLocks noGrp="1"/>
          </p:cNvSpPr>
          <p:nvPr>
            <p:ph type="title"/>
            <p:custDataLst>
              <p:tags r:id="rId6"/>
            </p:custDataLst>
          </p:nvPr>
        </p:nvSpPr>
        <p:spPr>
          <a:xfrm>
            <a:off x="434700" y="292846"/>
            <a:ext cx="8278200" cy="331473"/>
          </a:xfrm>
        </p:spPr>
        <p:txBody>
          <a:bodyPr>
            <a:noAutofit/>
          </a:bodyPr>
          <a:lstStyle>
            <a:lvl1pPr>
              <a:lnSpc>
                <a:spcPct val="100000"/>
              </a:lnSpc>
              <a:defRPr sz="1800" b="1"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7"/>
            </p:custDataLst>
          </p:nvPr>
        </p:nvSpPr>
        <p:spPr>
          <a:xfrm>
            <a:off x="434700" y="2025000"/>
            <a:ext cx="4006800" cy="2170800"/>
          </a:xfrm>
        </p:spPr>
        <p:txBody>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3" name="日期占位符 2"/>
          <p:cNvSpPr>
            <a:spLocks noGrp="1"/>
          </p:cNvSpPr>
          <p:nvPr>
            <p:ph type="dt" sz="half" idx="10"/>
            <p:custDataLst>
              <p:tags r:id="rId8"/>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11"/>
            </p:custDataLst>
          </p:nvPr>
        </p:nvSpPr>
        <p:spPr>
          <a:xfrm>
            <a:off x="4681800" y="2025000"/>
            <a:ext cx="4025700" cy="21708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12"/>
            </p:custDataLst>
          </p:nvPr>
        </p:nvSpPr>
        <p:spPr>
          <a:xfrm>
            <a:off x="429300" y="4914450"/>
            <a:ext cx="40068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3"/>
            </p:custDataLst>
          </p:nvPr>
        </p:nvSpPr>
        <p:spPr>
          <a:xfrm>
            <a:off x="4689900" y="4910850"/>
            <a:ext cx="40257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1576668"/>
            <a:ext cx="9144000" cy="370466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latin typeface="Arial" panose="020B0604020202020204" pitchFamily="34" charset="0"/>
              <a:ea typeface="微软雅黑" panose="020B0503020204020204" charset="-122"/>
              <a:sym typeface="+mn-ea"/>
            </a:endParaRPr>
          </a:p>
        </p:txBody>
      </p:sp>
      <p:grpSp>
        <p:nvGrpSpPr>
          <p:cNvPr id="15" name="组合 14"/>
          <p:cNvGrpSpPr/>
          <p:nvPr userDrawn="1">
            <p:custDataLst>
              <p:tags r:id="rId3"/>
            </p:custDataLst>
          </p:nvPr>
        </p:nvGrpSpPr>
        <p:grpSpPr>
          <a:xfrm rot="10800000">
            <a:off x="0" y="0"/>
            <a:ext cx="4093369" cy="1529715"/>
            <a:chOff x="4001597" y="5613400"/>
            <a:chExt cx="8190403" cy="1244600"/>
          </a:xfrm>
        </p:grpSpPr>
        <p:sp>
          <p:nvSpPr>
            <p:cNvPr id="16" name="任意多边形: 形状 15"/>
            <p:cNvSpPr/>
            <p:nvPr>
              <p:custDataLst>
                <p:tags r:id="rId4"/>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sp>
          <p:nvSpPr>
            <p:cNvPr id="17" name="等腰三角形 16"/>
            <p:cNvSpPr/>
            <p:nvPr>
              <p:custDataLst>
                <p:tags r:id="rId5"/>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ea typeface="微软雅黑" panose="020B0503020204020204" charset="-122"/>
              </a:endParaRPr>
            </a:p>
          </p:txBody>
        </p:sp>
      </p:grpSp>
      <p:grpSp>
        <p:nvGrpSpPr>
          <p:cNvPr id="18" name="组合 17"/>
          <p:cNvGrpSpPr/>
          <p:nvPr userDrawn="1">
            <p:custDataLst>
              <p:tags r:id="rId6"/>
            </p:custDataLst>
          </p:nvPr>
        </p:nvGrpSpPr>
        <p:grpSpPr>
          <a:xfrm>
            <a:off x="5050631" y="5323840"/>
            <a:ext cx="4093369" cy="1529715"/>
            <a:chOff x="4001597" y="5613400"/>
            <a:chExt cx="8190403" cy="1244600"/>
          </a:xfrm>
        </p:grpSpPr>
        <p:sp>
          <p:nvSpPr>
            <p:cNvPr id="19" name="任意多边形: 形状 18"/>
            <p:cNvSpPr/>
            <p:nvPr>
              <p:custDataLst>
                <p:tags r:id="rId7"/>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ea typeface="微软雅黑" panose="020B0503020204020204" charset="-122"/>
              </a:endParaRPr>
            </a:p>
          </p:txBody>
        </p:sp>
        <p:sp>
          <p:nvSpPr>
            <p:cNvPr id="20" name="等腰三角形 19"/>
            <p:cNvSpPr/>
            <p:nvPr>
              <p:custDataLst>
                <p:tags r:id="rId8"/>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grpSp>
      <p:sp>
        <p:nvSpPr>
          <p:cNvPr id="2" name="标题 1"/>
          <p:cNvSpPr>
            <a:spLocks noGrp="1"/>
          </p:cNvSpPr>
          <p:nvPr userDrawn="1">
            <p:ph type="title" hasCustomPrompt="1"/>
            <p:custDataLst>
              <p:tags r:id="rId9"/>
            </p:custDataLst>
          </p:nvPr>
        </p:nvSpPr>
        <p:spPr>
          <a:xfrm>
            <a:off x="1142100" y="1637550"/>
            <a:ext cx="6858000" cy="1790100"/>
          </a:xfrm>
        </p:spPr>
        <p:txBody>
          <a:bodyPr anchor="b"/>
          <a:lstStyle>
            <a:lvl1pPr algn="ctr">
              <a:defRPr sz="45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userDrawn="1">
            <p:ph type="dt" sz="half" idx="10"/>
            <p:custDataLst>
              <p:tags r:id="rId10"/>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1"/>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12"/>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3"/>
            </p:custDataLst>
          </p:nvPr>
        </p:nvSpPr>
        <p:spPr>
          <a:xfrm>
            <a:off x="1141810" y="4069800"/>
            <a:ext cx="6858000" cy="1242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9"/>
          <p:cNvSpPr>
            <a:spLocks noGrp="1" noChangeArrowheads="1"/>
          </p:cNvSpPr>
          <p:nvPr>
            <p:ph type="sldNum" sz="quarter" idx="10"/>
          </p:nvPr>
        </p:nvSpPr>
        <p:spPr/>
        <p:txBody>
          <a:bodyPr/>
          <a:lstStyle>
            <a:lvl1pPr>
              <a:defRPr/>
            </a:lvl1pPr>
          </a:lstStyle>
          <a:p>
            <a:pPr>
              <a:defRPr/>
            </a:pPr>
            <a:fld id="{2C17B4BF-33D3-4D5A-809D-82CB1F1E4A54}" type="slidenum">
              <a:rPr lang="ja-JP" altLang="en-US"/>
            </a:fld>
            <a:endParaRPr lang="en-US" altLang="ja-JP"/>
          </a:p>
        </p:txBody>
      </p:sp>
    </p:spTree>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95483" y="5"/>
            <a:ext cx="9322027" cy="2108195"/>
            <a:chOff x="-127311" y="5"/>
            <a:chExt cx="12429370" cy="2108195"/>
          </a:xfrm>
        </p:grpSpPr>
        <p:sp>
          <p:nvSpPr>
            <p:cNvPr id="8" name="任意多边形: 形状 7"/>
            <p:cNvSpPr/>
            <p:nvPr>
              <p:custDataLst>
                <p:tags r:id="rId3"/>
              </p:custDataLst>
            </p:nvPr>
          </p:nvSpPr>
          <p:spPr>
            <a:xfrm rot="4971377">
              <a:off x="5633770" y="-4560088"/>
              <a:ext cx="907207" cy="12429370"/>
            </a:xfrm>
            <a:custGeom>
              <a:avLst/>
              <a:gdLst>
                <a:gd name="connsiteX0" fmla="*/ 0 w 1132861"/>
                <a:gd name="connsiteY0" fmla="*/ 0 h 12429370"/>
                <a:gd name="connsiteX1" fmla="*/ 421422 w 1132861"/>
                <a:gd name="connsiteY1" fmla="*/ 52817 h 12429370"/>
                <a:gd name="connsiteX2" fmla="*/ 1132861 w 1132861"/>
                <a:gd name="connsiteY2" fmla="*/ 12429370 h 12429370"/>
                <a:gd name="connsiteX3" fmla="*/ 0 w 1132861"/>
                <a:gd name="connsiteY3" fmla="*/ 12287388 h 12429370"/>
              </a:gdLst>
              <a:ahLst/>
              <a:cxnLst>
                <a:cxn ang="0">
                  <a:pos x="connsiteX0" y="connsiteY0"/>
                </a:cxn>
                <a:cxn ang="0">
                  <a:pos x="connsiteX1" y="connsiteY1"/>
                </a:cxn>
                <a:cxn ang="0">
                  <a:pos x="connsiteX2" y="connsiteY2"/>
                </a:cxn>
                <a:cxn ang="0">
                  <a:pos x="connsiteX3" y="connsiteY3"/>
                </a:cxn>
              </a:cxnLst>
              <a:rect l="l" t="t" r="r" b="b"/>
              <a:pathLst>
                <a:path w="1132861" h="12429370">
                  <a:moveTo>
                    <a:pt x="0" y="0"/>
                  </a:moveTo>
                  <a:lnTo>
                    <a:pt x="421422" y="52817"/>
                  </a:lnTo>
                  <a:lnTo>
                    <a:pt x="1132861" y="12429370"/>
                  </a:lnTo>
                  <a:lnTo>
                    <a:pt x="0" y="122873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9" name="任意多边形: 形状 8"/>
            <p:cNvSpPr/>
            <p:nvPr>
              <p:custDataLst>
                <p:tags r:id="rId4"/>
              </p:custDataLst>
            </p:nvPr>
          </p:nvSpPr>
          <p:spPr>
            <a:xfrm rot="5400000">
              <a:off x="5215200" y="-5215203"/>
              <a:ext cx="1761592" cy="12192007"/>
            </a:xfrm>
            <a:custGeom>
              <a:avLst/>
              <a:gdLst>
                <a:gd name="connsiteX0" fmla="*/ 0 w 1930397"/>
                <a:gd name="connsiteY0" fmla="*/ 12192007 h 12192007"/>
                <a:gd name="connsiteX1" fmla="*/ 0 w 1930397"/>
                <a:gd name="connsiteY1" fmla="*/ 0 h 12192007"/>
                <a:gd name="connsiteX2" fmla="*/ 758239 w 1930397"/>
                <a:gd name="connsiteY2" fmla="*/ 0 h 12192007"/>
                <a:gd name="connsiteX3" fmla="*/ 1930397 w 1930397"/>
                <a:gd name="connsiteY3" fmla="*/ 12192007 h 12192007"/>
              </a:gdLst>
              <a:ahLst/>
              <a:cxnLst>
                <a:cxn ang="0">
                  <a:pos x="connsiteX0" y="connsiteY0"/>
                </a:cxn>
                <a:cxn ang="0">
                  <a:pos x="connsiteX1" y="connsiteY1"/>
                </a:cxn>
                <a:cxn ang="0">
                  <a:pos x="connsiteX2" y="connsiteY2"/>
                </a:cxn>
                <a:cxn ang="0">
                  <a:pos x="connsiteX3" y="connsiteY3"/>
                </a:cxn>
              </a:cxnLst>
              <a:rect l="l" t="t" r="r" b="b"/>
              <a:pathLst>
                <a:path w="1930397" h="12192007">
                  <a:moveTo>
                    <a:pt x="0" y="12192007"/>
                  </a:moveTo>
                  <a:lnTo>
                    <a:pt x="0" y="0"/>
                  </a:lnTo>
                  <a:lnTo>
                    <a:pt x="758239" y="0"/>
                  </a:lnTo>
                  <a:lnTo>
                    <a:pt x="1930397" y="121920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任意多边形: 形状 9"/>
            <p:cNvSpPr/>
            <p:nvPr>
              <p:custDataLst>
                <p:tags r:id="rId5"/>
              </p:custDataLst>
            </p:nvPr>
          </p:nvSpPr>
          <p:spPr>
            <a:xfrm rot="5107084">
              <a:off x="4552342" y="-3275210"/>
              <a:ext cx="536239" cy="9742831"/>
            </a:xfrm>
            <a:custGeom>
              <a:avLst/>
              <a:gdLst>
                <a:gd name="connsiteX0" fmla="*/ 0 w 587624"/>
                <a:gd name="connsiteY0" fmla="*/ 0 h 9742831"/>
                <a:gd name="connsiteX1" fmla="*/ 587624 w 587624"/>
                <a:gd name="connsiteY1" fmla="*/ 9742831 h 9742831"/>
                <a:gd name="connsiteX2" fmla="*/ 0 w 587624"/>
                <a:gd name="connsiteY2" fmla="*/ 9685968 h 9742831"/>
              </a:gdLst>
              <a:ahLst/>
              <a:cxnLst>
                <a:cxn ang="0">
                  <a:pos x="connsiteX0" y="connsiteY0"/>
                </a:cxn>
                <a:cxn ang="0">
                  <a:pos x="connsiteX1" y="connsiteY1"/>
                </a:cxn>
                <a:cxn ang="0">
                  <a:pos x="connsiteX2" y="connsiteY2"/>
                </a:cxn>
              </a:cxnLst>
              <a:rect l="l" t="t" r="r" b="b"/>
              <a:pathLst>
                <a:path w="587624" h="9742831">
                  <a:moveTo>
                    <a:pt x="0" y="0"/>
                  </a:moveTo>
                  <a:lnTo>
                    <a:pt x="587624" y="9742831"/>
                  </a:lnTo>
                  <a:lnTo>
                    <a:pt x="0" y="96859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1" name="任意多边形: 形状 10"/>
            <p:cNvSpPr/>
            <p:nvPr>
              <p:custDataLst>
                <p:tags r:id="rId6"/>
              </p:custDataLst>
            </p:nvPr>
          </p:nvSpPr>
          <p:spPr>
            <a:xfrm rot="15897560">
              <a:off x="9001004" y="-1390393"/>
              <a:ext cx="846410" cy="5663579"/>
            </a:xfrm>
            <a:custGeom>
              <a:avLst/>
              <a:gdLst>
                <a:gd name="connsiteX0" fmla="*/ 927517 w 927517"/>
                <a:gd name="connsiteY0" fmla="*/ 5663579 h 5663579"/>
                <a:gd name="connsiteX1" fmla="*/ 0 w 927517"/>
                <a:gd name="connsiteY1" fmla="*/ 5577535 h 5663579"/>
                <a:gd name="connsiteX2" fmla="*/ 419317 w 927517"/>
                <a:gd name="connsiteY2" fmla="*/ 0 h 5663579"/>
              </a:gdLst>
              <a:ahLst/>
              <a:cxnLst>
                <a:cxn ang="0">
                  <a:pos x="connsiteX0" y="connsiteY0"/>
                </a:cxn>
                <a:cxn ang="0">
                  <a:pos x="connsiteX1" y="connsiteY1"/>
                </a:cxn>
                <a:cxn ang="0">
                  <a:pos x="connsiteX2" y="connsiteY2"/>
                </a:cxn>
              </a:cxnLst>
              <a:rect l="l" t="t" r="r" b="b"/>
              <a:pathLst>
                <a:path w="927517" h="5663579">
                  <a:moveTo>
                    <a:pt x="927517" y="5663579"/>
                  </a:moveTo>
                  <a:lnTo>
                    <a:pt x="0" y="5577535"/>
                  </a:lnTo>
                  <a:lnTo>
                    <a:pt x="41931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
        <p:nvSpPr>
          <p:cNvPr id="12" name="等腰三角形 11"/>
          <p:cNvSpPr/>
          <p:nvPr userDrawn="1">
            <p:custDataLst>
              <p:tags r:id="rId7"/>
            </p:custDataLst>
          </p:nvPr>
        </p:nvSpPr>
        <p:spPr>
          <a:xfrm rot="16200000">
            <a:off x="3343278" y="5860568"/>
            <a:ext cx="997432" cy="5800725"/>
          </a:xfrm>
          <a:prstGeom prst="triangle">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 name="标题 1"/>
          <p:cNvSpPr>
            <a:spLocks noGrp="1"/>
          </p:cNvSpPr>
          <p:nvPr>
            <p:ph type="ctrTitle" hasCustomPrompt="1"/>
            <p:custDataLst>
              <p:tags r:id="rId8"/>
            </p:custDataLst>
          </p:nvPr>
        </p:nvSpPr>
        <p:spPr>
          <a:xfrm>
            <a:off x="2047739" y="2842611"/>
            <a:ext cx="5338159" cy="838901"/>
          </a:xfrm>
        </p:spPr>
        <p:txBody>
          <a:bodyPr lIns="90000" tIns="46800" rIns="90000" bIns="46800" anchor="b" anchorCtr="0">
            <a:normAutofit/>
          </a:bodyPr>
          <a:lstStyle>
            <a:lvl1pPr algn="ctr">
              <a:defRPr sz="4950" spc="600" baseline="0">
                <a:solidFill>
                  <a:schemeClr val="tx1">
                    <a:lumMod val="85000"/>
                    <a:lumOff val="15000"/>
                  </a:schemeClr>
                </a:solidFill>
                <a:ea typeface="汉仪旗黑-85S"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9"/>
            </p:custDataLst>
          </p:nvPr>
        </p:nvSpPr>
        <p:spPr>
          <a:xfrm>
            <a:off x="2047739" y="3971224"/>
            <a:ext cx="5338159" cy="507239"/>
          </a:xfrm>
        </p:spPr>
        <p:txBody>
          <a:bodyPr lIns="90000" tIns="46800" rIns="90000" bIns="46800" anchor="t">
            <a:normAutofit/>
          </a:bodyPr>
          <a:lstStyle>
            <a:lvl1pPr marL="0" indent="0" algn="ctr" eaLnBrk="1" fontAlgn="auto" latinLnBrk="0" hangingPunct="1">
              <a:lnSpc>
                <a:spcPct val="100000"/>
              </a:lnSpc>
              <a:buNone/>
              <a:defRPr sz="21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10"/>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a:xfrm>
            <a:off x="3087000" y="6389433"/>
            <a:ext cx="2970000" cy="237600"/>
          </a:xfrm>
        </p:spPr>
        <p:txBody>
          <a:bodyPr/>
          <a:lstStyle/>
          <a:p>
            <a:endParaRPr lang="zh-CN" altLang="en-US" dirty="0"/>
          </a:p>
        </p:txBody>
      </p:sp>
      <p:sp>
        <p:nvSpPr>
          <p:cNvPr id="18" name="灯片编号占位符 17"/>
          <p:cNvSpPr>
            <a:spLocks noGrp="1"/>
          </p:cNvSpPr>
          <p:nvPr>
            <p:ph type="sldNum" sz="quarter" idx="12"/>
            <p:custDataLst>
              <p:tags r:id="rId12"/>
            </p:custDataLst>
          </p:nvPr>
        </p:nvSpPr>
        <p:spPr>
          <a:xfrm>
            <a:off x="6457950" y="6389433"/>
            <a:ext cx="2025000" cy="237600"/>
          </a:xfrm>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3"/>
            </p:custDataLst>
          </p:nvPr>
        </p:nvSpPr>
        <p:spPr>
          <a:xfrm>
            <a:off x="2722907" y="4733589"/>
            <a:ext cx="1892347" cy="309620"/>
          </a:xfrm>
        </p:spPr>
        <p:txBody>
          <a:bodyPr lIns="90000" tIns="46800" rIns="90000" bIns="46800" anchor="ctr" anchorCtr="0">
            <a:normAutofit/>
          </a:bodyPr>
          <a:lstStyle>
            <a:lvl1pPr marL="0" indent="0" algn="r">
              <a:lnSpc>
                <a:spcPct val="100000"/>
              </a:lnSpc>
              <a:buNone/>
              <a:defRPr sz="1350">
                <a:solidFill>
                  <a:schemeClr val="tx1">
                    <a:lumMod val="85000"/>
                    <a:lumOff val="15000"/>
                  </a:schemeClr>
                </a:solidFill>
              </a:defRPr>
            </a:lvl1pPr>
          </a:lstStyle>
          <a:p>
            <a:pPr lvl="0"/>
            <a:r>
              <a:rPr lang="zh-CN" altLang="en-US" dirty="0"/>
              <a:t>编辑文本</a:t>
            </a:r>
            <a:endParaRPr lang="zh-CN" altLang="en-US" dirty="0"/>
          </a:p>
        </p:txBody>
      </p:sp>
      <p:sp>
        <p:nvSpPr>
          <p:cNvPr id="13" name="文本占位符 12"/>
          <p:cNvSpPr>
            <a:spLocks noGrp="1"/>
          </p:cNvSpPr>
          <p:nvPr>
            <p:ph type="body" sz="quarter" idx="14" hasCustomPrompt="1"/>
            <p:custDataLst>
              <p:tags r:id="rId14"/>
            </p:custDataLst>
          </p:nvPr>
        </p:nvSpPr>
        <p:spPr>
          <a:xfrm>
            <a:off x="4801641" y="4733589"/>
            <a:ext cx="1892345" cy="309620"/>
          </a:xfrm>
        </p:spPr>
        <p:txBody>
          <a:bodyPr lIns="90000" tIns="46800" rIns="90000" bIns="46800" anchor="ctr" anchorCtr="0">
            <a:normAutofit/>
          </a:bodyPr>
          <a:lstStyle>
            <a:lvl1pPr marL="0" indent="0" algn="l">
              <a:lnSpc>
                <a:spcPct val="100000"/>
              </a:lnSpc>
              <a:buNone/>
              <a:defRPr sz="1350">
                <a:solidFill>
                  <a:schemeClr val="tx1">
                    <a:lumMod val="85000"/>
                    <a:lumOff val="15000"/>
                  </a:schemeClr>
                </a:solidFill>
              </a:defRPr>
            </a:lvl1pPr>
          </a:lstStyle>
          <a:p>
            <a:pPr lvl="0"/>
            <a:r>
              <a:rPr lang="zh-CN" altLang="en-US" dirty="0"/>
              <a:t>编辑文本</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1" y="498479"/>
            <a:ext cx="8139178" cy="331473"/>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502411" y="1626121"/>
            <a:ext cx="8139178" cy="404168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3001198" y="5613400"/>
            <a:ext cx="6142802" cy="1244600"/>
            <a:chOff x="4001597" y="5613400"/>
            <a:chExt cx="8190403" cy="1244600"/>
          </a:xfrm>
        </p:grpSpPr>
        <p:sp>
          <p:nvSpPr>
            <p:cNvPr id="8" name="任意多边形: 形状 7"/>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00" dirty="0"/>
            </a:p>
          </p:txBody>
        </p:sp>
        <p:sp>
          <p:nvSpPr>
            <p:cNvPr id="9" name="等腰三角形 8"/>
            <p:cNvSpPr/>
            <p:nvPr>
              <p:custDataLst>
                <p:tags r:id="rId4"/>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00"/>
            </a:p>
          </p:txBody>
        </p:sp>
      </p:grpSp>
      <p:grpSp>
        <p:nvGrpSpPr>
          <p:cNvPr id="10" name="组合 9"/>
          <p:cNvGrpSpPr/>
          <p:nvPr userDrawn="1">
            <p:custDataLst>
              <p:tags r:id="rId5"/>
            </p:custDataLst>
          </p:nvPr>
        </p:nvGrpSpPr>
        <p:grpSpPr>
          <a:xfrm>
            <a:off x="3890252" y="2465874"/>
            <a:ext cx="427628" cy="530915"/>
            <a:chOff x="10608342" y="5053054"/>
            <a:chExt cx="1583658" cy="1966165"/>
          </a:xfrm>
        </p:grpSpPr>
        <p:sp>
          <p:nvSpPr>
            <p:cNvPr id="11" name="任意多边形: 形状 10"/>
            <p:cNvSpPr/>
            <p:nvPr>
              <p:custDataLst>
                <p:tags r:id="rId6"/>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00"/>
            </a:p>
          </p:txBody>
        </p:sp>
        <p:sp>
          <p:nvSpPr>
            <p:cNvPr id="12" name="等腰三角形 11"/>
            <p:cNvSpPr/>
            <p:nvPr>
              <p:custDataLst>
                <p:tags r:id="rId7"/>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00"/>
            </a:p>
          </p:txBody>
        </p:sp>
      </p:grpSp>
      <p:grpSp>
        <p:nvGrpSpPr>
          <p:cNvPr id="14" name="组合 13"/>
          <p:cNvGrpSpPr/>
          <p:nvPr userDrawn="1">
            <p:custDataLst>
              <p:tags r:id="rId8"/>
            </p:custDataLst>
          </p:nvPr>
        </p:nvGrpSpPr>
        <p:grpSpPr>
          <a:xfrm rot="10800000">
            <a:off x="-1" y="0"/>
            <a:ext cx="9144000" cy="1244600"/>
            <a:chOff x="4001597" y="5613400"/>
            <a:chExt cx="8190403" cy="1244600"/>
          </a:xfrm>
        </p:grpSpPr>
        <p:sp>
          <p:nvSpPr>
            <p:cNvPr id="15" name="任意多边形: 形状 14"/>
            <p:cNvSpPr/>
            <p:nvPr>
              <p:custDataLst>
                <p:tags r:id="rId9"/>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00"/>
            </a:p>
          </p:txBody>
        </p:sp>
        <p:sp>
          <p:nvSpPr>
            <p:cNvPr id="16" name="等腰三角形 15"/>
            <p:cNvSpPr/>
            <p:nvPr>
              <p:custDataLst>
                <p:tags r:id="rId10"/>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00"/>
            </a:p>
          </p:txBody>
        </p:sp>
      </p:grpSp>
      <p:sp>
        <p:nvSpPr>
          <p:cNvPr id="2" name="标题 1"/>
          <p:cNvSpPr>
            <a:spLocks noGrp="1"/>
          </p:cNvSpPr>
          <p:nvPr>
            <p:ph type="title" hasCustomPrompt="1"/>
            <p:custDataLst>
              <p:tags r:id="rId11"/>
            </p:custDataLst>
          </p:nvPr>
        </p:nvSpPr>
        <p:spPr>
          <a:xfrm>
            <a:off x="2625680" y="3182635"/>
            <a:ext cx="3892639" cy="555545"/>
          </a:xfrm>
        </p:spPr>
        <p:txBody>
          <a:bodyPr lIns="90170" tIns="46990" rIns="90170" bIns="0" anchor="b" anchorCtr="0">
            <a:normAutofit/>
          </a:bodyPr>
          <a:lstStyle>
            <a:lvl1pPr algn="ctr">
              <a:defRPr sz="3000" u="none" strike="noStrike" kern="1200" cap="none" spc="300" normalizeH="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2"/>
            </p:custDataLst>
          </p:nvPr>
        </p:nvSpPr>
        <p:spPr>
          <a:xfrm>
            <a:off x="2625680" y="4067741"/>
            <a:ext cx="3892639" cy="1107770"/>
          </a:xfrm>
        </p:spPr>
        <p:txBody>
          <a:bodyPr lIns="90170" tIns="0" rIns="90170" bIns="46990">
            <a:normAutofit/>
          </a:bodyPr>
          <a:lstStyle>
            <a:lvl1pPr marL="0" indent="0" algn="ctr" eaLnBrk="1" fontAlgn="auto" latinLnBrk="0" hangingPunct="1">
              <a:buNone/>
              <a:defRPr kumimoji="0" lang="zh-CN" altLang="en-US" sz="15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3"/>
            </p:custDataLst>
          </p:nvPr>
        </p:nvSpPr>
        <p:spPr>
          <a:xfrm>
            <a:off x="659807" y="6389433"/>
            <a:ext cx="2025000" cy="237600"/>
          </a:xfrm>
        </p:spPr>
        <p:txBody>
          <a:bodyPr>
            <a:normAutofit/>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a:xfrm>
            <a:off x="3087000" y="6389433"/>
            <a:ext cx="2970000" cy="237600"/>
          </a:xfrm>
        </p:spPr>
        <p:txBody>
          <a:bodyPr>
            <a:normAutofit/>
          </a:bodyPr>
          <a:lstStyle/>
          <a:p>
            <a:endParaRPr lang="zh-CN" altLang="en-US"/>
          </a:p>
        </p:txBody>
      </p:sp>
      <p:sp>
        <p:nvSpPr>
          <p:cNvPr id="6" name="灯片编号占位符 5"/>
          <p:cNvSpPr>
            <a:spLocks noGrp="1"/>
          </p:cNvSpPr>
          <p:nvPr>
            <p:ph type="sldNum" sz="quarter" idx="12"/>
            <p:custDataLst>
              <p:tags r:id="rId15"/>
            </p:custDataLst>
          </p:nvPr>
        </p:nvSpPr>
        <p:spPr>
          <a:xfrm>
            <a:off x="6457950" y="6389433"/>
            <a:ext cx="2025000" cy="237600"/>
          </a:xfrm>
        </p:spPr>
        <p:txBody>
          <a:bodyPr>
            <a:normAutofit/>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1" y="498479"/>
            <a:ext cx="8139178" cy="331473"/>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502447" y="1626121"/>
            <a:ext cx="3962432"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79158" y="1626121"/>
            <a:ext cx="3962432" cy="4041680"/>
          </a:xfrm>
        </p:spPr>
        <p:txBody>
          <a:bodyPr lIns="90170" tIns="46990" rIns="90170" bIns="46990">
            <a:normAutofit/>
          </a:bodyPr>
          <a:lstStyle>
            <a:lvl1pPr>
              <a:defRPr sz="1200" baseline="0">
                <a:solidFill>
                  <a:schemeClr val="tx1">
                    <a:lumMod val="85000"/>
                    <a:lumOff val="15000"/>
                  </a:schemeClr>
                </a:solidFill>
                <a:latin typeface="Arial" panose="020B0604020202020204" pitchFamily="34" charset="0"/>
                <a:ea typeface="微软雅黑" panose="020B0503020204020204" charset="-122"/>
              </a:defRPr>
            </a:lvl1pPr>
            <a:lvl2pPr>
              <a:defRPr sz="1200" baseline="0">
                <a:solidFill>
                  <a:schemeClr val="tx1">
                    <a:lumMod val="85000"/>
                    <a:lumOff val="15000"/>
                  </a:schemeClr>
                </a:solidFill>
                <a:latin typeface="Arial" panose="020B0604020202020204" pitchFamily="34" charset="0"/>
                <a:ea typeface="微软雅黑" panose="020B0503020204020204" charset="-122"/>
              </a:defRPr>
            </a:lvl2pPr>
            <a:lvl3pPr>
              <a:defRPr sz="1200" baseline="0">
                <a:solidFill>
                  <a:schemeClr val="tx1">
                    <a:lumMod val="85000"/>
                    <a:lumOff val="15000"/>
                  </a:schemeClr>
                </a:solidFill>
                <a:latin typeface="Arial" panose="020B0604020202020204" pitchFamily="34" charset="0"/>
                <a:ea typeface="微软雅黑" panose="020B0503020204020204" charset="-122"/>
              </a:defRPr>
            </a:lvl3pPr>
            <a:lvl4pPr>
              <a:defRPr sz="1200" baseline="0">
                <a:solidFill>
                  <a:schemeClr val="tx1">
                    <a:lumMod val="85000"/>
                    <a:lumOff val="15000"/>
                  </a:schemeClr>
                </a:solidFill>
                <a:latin typeface="Arial" panose="020B0604020202020204" pitchFamily="34" charset="0"/>
                <a:ea typeface="微软雅黑" panose="020B0503020204020204" charset="-122"/>
              </a:defRPr>
            </a:lvl4pPr>
            <a:lvl5pPr>
              <a:defRPr sz="12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a:xfrm>
            <a:off x="659807" y="6389433"/>
            <a:ext cx="2025000" cy="237600"/>
          </a:xfrm>
        </p:spPr>
        <p:txBody>
          <a:bodyPr lIns="90170" tIns="46990" rIns="90170" bIns="46990">
            <a:normAutofit/>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3087000" y="6389433"/>
            <a:ext cx="2970000" cy="237600"/>
          </a:xfrm>
        </p:spPr>
        <p:txBody>
          <a:bodyPr lIns="90170" tIns="46990" rIns="90170" bIns="46990">
            <a:normAutofit/>
          </a:bodyPr>
          <a:lstStyle/>
          <a:p>
            <a:endParaRPr lang="zh-CN" altLang="en-US"/>
          </a:p>
        </p:txBody>
      </p:sp>
      <p:sp>
        <p:nvSpPr>
          <p:cNvPr id="7" name="灯片编号占位符 6"/>
          <p:cNvSpPr>
            <a:spLocks noGrp="1"/>
          </p:cNvSpPr>
          <p:nvPr>
            <p:ph type="sldNum" sz="quarter" idx="12"/>
            <p:custDataLst>
              <p:tags r:id="rId7"/>
            </p:custDataLst>
          </p:nvPr>
        </p:nvSpPr>
        <p:spPr>
          <a:xfrm>
            <a:off x="6457950" y="6389433"/>
            <a:ext cx="2025000" cy="237600"/>
          </a:xfrm>
        </p:spPr>
        <p:txBody>
          <a:bodyPr lIns="90170" tIns="46990" rIns="90170" bIns="46990">
            <a:normAutofit/>
          </a:body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1"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502447" y="1000133"/>
            <a:ext cx="3962432" cy="285752"/>
          </a:xfrm>
        </p:spPr>
        <p:txBody>
          <a:bodyPr lIns="101600" tIns="38100" rIns="76200" bIns="38100" anchor="t"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2023369"/>
            <a:ext cx="3962400" cy="370106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2" y="1000133"/>
            <a:ext cx="3962432" cy="285752"/>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2" y="2023369"/>
            <a:ext cx="3962432" cy="370106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3087000" y="6389433"/>
            <a:ext cx="2970000" cy="237600"/>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7956257" y="5053054"/>
            <a:ext cx="1187744" cy="1966165"/>
            <a:chOff x="10608342" y="5053054"/>
            <a:chExt cx="1583658" cy="1966165"/>
          </a:xfrm>
        </p:grpSpPr>
        <p:sp>
          <p:nvSpPr>
            <p:cNvPr id="10" name="任意多边形: 形状 9"/>
            <p:cNvSpPr/>
            <p:nvPr>
              <p:custDataLst>
                <p:tags r:id="rId3"/>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1" name="等腰三角形 10"/>
            <p:cNvSpPr/>
            <p:nvPr>
              <p:custDataLst>
                <p:tags r:id="rId4"/>
              </p:custDataLst>
            </p:nvPr>
          </p:nvSpPr>
          <p:spPr>
            <a:xfrm>
              <a:off x="10960100" y="5207000"/>
              <a:ext cx="1231900" cy="1651000"/>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
        <p:nvSpPr>
          <p:cNvPr id="2" name="标题 1"/>
          <p:cNvSpPr>
            <a:spLocks noGrp="1"/>
          </p:cNvSpPr>
          <p:nvPr>
            <p:ph type="title"/>
            <p:custDataLst>
              <p:tags r:id="rId5"/>
            </p:custDataLst>
          </p:nvPr>
        </p:nvSpPr>
        <p:spPr>
          <a:xfrm>
            <a:off x="502411" y="498476"/>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8"/>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3087000" y="6389433"/>
            <a:ext cx="2970000" cy="2376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7"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502447" y="1626121"/>
            <a:ext cx="3962432" cy="404168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4679194" y="1626121"/>
            <a:ext cx="3962432" cy="404168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a:xfrm>
            <a:off x="659807" y="6389433"/>
            <a:ext cx="2025000" cy="237600"/>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a:xfrm>
            <a:off x="3087000" y="6389433"/>
            <a:ext cx="2970000" cy="237600"/>
          </a:xfrm>
        </p:spPr>
        <p:txBody>
          <a:bodyPr/>
          <a:lstStyle/>
          <a:p>
            <a:endParaRPr lang="zh-CN" altLang="en-US" dirty="0"/>
          </a:p>
        </p:txBody>
      </p:sp>
      <p:sp>
        <p:nvSpPr>
          <p:cNvPr id="7" name="灯片编号占位符 6"/>
          <p:cNvSpPr>
            <a:spLocks noGrp="1"/>
          </p:cNvSpPr>
          <p:nvPr>
            <p:ph type="sldNum" sz="quarter" idx="12"/>
            <p:custDataLst>
              <p:tags r:id="rId7"/>
            </p:custDataLst>
          </p:nvPr>
        </p:nvSpPr>
        <p:spPr>
          <a:xfrm>
            <a:off x="6457950" y="6389433"/>
            <a:ext cx="2025000" cy="237600"/>
          </a:xfrm>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1626121"/>
            <a:ext cx="713238" cy="4041680"/>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4" y="1626113"/>
            <a:ext cx="7371076" cy="4041680"/>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9"/>
          <p:cNvSpPr>
            <a:spLocks noGrp="1" noChangeArrowheads="1"/>
          </p:cNvSpPr>
          <p:nvPr>
            <p:ph type="sldNum" sz="quarter" idx="10"/>
          </p:nvPr>
        </p:nvSpPr>
        <p:spPr/>
        <p:txBody>
          <a:bodyPr/>
          <a:lstStyle>
            <a:lvl1pPr>
              <a:defRPr/>
            </a:lvl1pPr>
          </a:lstStyle>
          <a:p>
            <a:pPr>
              <a:defRPr/>
            </a:pPr>
            <a:fld id="{3024F693-088D-4F49-B659-6C42A00E65EC}" type="slidenum">
              <a:rPr lang="ja-JP" altLang="en-US"/>
            </a:fld>
            <a:endParaRPr lang="en-US" altLang="ja-JP"/>
          </a:p>
        </p:txBody>
      </p:sp>
    </p:spTree>
  </p:cSld>
  <p:clrMapOvr>
    <a:masterClrMapping/>
  </p:clrMapOvr>
  <p:transition>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6457950" y="6389433"/>
            <a:ext cx="2025000" cy="237600"/>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502447" y="1626121"/>
            <a:ext cx="8139178" cy="404168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2691281" y="2778617"/>
            <a:ext cx="3761438" cy="1139780"/>
          </a:xfrm>
        </p:spPr>
        <p:txBody>
          <a:bodyPr vert="horz" lIns="90170" tIns="46990" rIns="90170" bIns="46990" rtlCol="0" anchor="ctr" anchorCtr="0">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3"/>
            </p:custDataLst>
          </p:nvPr>
        </p:nvSpPr>
        <p:spPr>
          <a:xfrm>
            <a:off x="659807" y="6389433"/>
            <a:ext cx="2025000" cy="237600"/>
          </a:xfrm>
        </p:spPr>
        <p:txBody>
          <a:bodyPr lIns="90170" tIns="46990" rIns="90170" bIns="46990">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3087000" y="6389433"/>
            <a:ext cx="2970000" cy="237600"/>
          </a:xfrm>
        </p:spPr>
        <p:txBody>
          <a:bodyPr lIns="90170" tIns="46990" rIns="90170" bIns="46990">
            <a:normAutofit/>
          </a:bodyPr>
          <a:lstStyle/>
          <a:p>
            <a:endParaRPr lang="zh-CN" altLang="en-US"/>
          </a:p>
        </p:txBody>
      </p:sp>
      <p:sp>
        <p:nvSpPr>
          <p:cNvPr id="5" name="灯片编号占位符 4"/>
          <p:cNvSpPr>
            <a:spLocks noGrp="1"/>
          </p:cNvSpPr>
          <p:nvPr>
            <p:ph type="sldNum" sz="quarter" idx="12"/>
            <p:custDataLst>
              <p:tags r:id="rId5"/>
            </p:custDataLst>
          </p:nvPr>
        </p:nvSpPr>
        <p:spPr>
          <a:xfrm>
            <a:off x="6457950" y="6389433"/>
            <a:ext cx="2025000" cy="237600"/>
          </a:xfrm>
        </p:spPr>
        <p:txBody>
          <a:bodyPr lIns="90170" tIns="46990" rIns="90170" bIns="46990">
            <a:normAutofit/>
          </a:bodyPr>
          <a:lstStyle/>
          <a:p>
            <a:fld id="{49AE70B2-8BF9-45C0-BB95-33D1B9D3A854}" type="slidenum">
              <a:rPr lang="zh-CN" altLang="en-US" smtClean="0"/>
            </a:fld>
            <a:endParaRPr lang="zh-CN" altLang="en-US"/>
          </a:p>
        </p:txBody>
      </p:sp>
      <p:grpSp>
        <p:nvGrpSpPr>
          <p:cNvPr id="6" name="组合 5"/>
          <p:cNvGrpSpPr/>
          <p:nvPr userDrawn="1">
            <p:custDataLst>
              <p:tags r:id="rId6"/>
            </p:custDataLst>
          </p:nvPr>
        </p:nvGrpSpPr>
        <p:grpSpPr>
          <a:xfrm flipH="1">
            <a:off x="6452719" y="3180660"/>
            <a:ext cx="327554" cy="406670"/>
            <a:chOff x="10608342" y="5053054"/>
            <a:chExt cx="1583658" cy="1966165"/>
          </a:xfrm>
        </p:grpSpPr>
        <p:sp>
          <p:nvSpPr>
            <p:cNvPr id="7" name="任意多边形: 形状 6"/>
            <p:cNvSpPr/>
            <p:nvPr>
              <p:custDataLst>
                <p:tags r:id="rId7"/>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rtlCol="0" anchor="ctr">
              <a:normAutofit/>
            </a:bodyPr>
            <a:lstStyle/>
            <a:p>
              <a:pPr algn="ctr"/>
              <a:endParaRPr lang="zh-CN" altLang="en-US" sz="100" dirty="0"/>
            </a:p>
          </p:txBody>
        </p:sp>
        <p:sp>
          <p:nvSpPr>
            <p:cNvPr id="8" name="等腰三角形 7"/>
            <p:cNvSpPr/>
            <p:nvPr>
              <p:custDataLst>
                <p:tags r:id="rId8"/>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rtlCol="0" anchor="ctr">
              <a:normAutofit/>
            </a:bodyPr>
            <a:lstStyle/>
            <a:p>
              <a:pPr algn="ctr"/>
              <a:endParaRPr lang="zh-CN" altLang="en-US" sz="100" dirty="0"/>
            </a:p>
          </p:txBody>
        </p:sp>
      </p:grpSp>
      <p:grpSp>
        <p:nvGrpSpPr>
          <p:cNvPr id="9" name="组合 8"/>
          <p:cNvGrpSpPr/>
          <p:nvPr userDrawn="1">
            <p:custDataLst>
              <p:tags r:id="rId9"/>
            </p:custDataLst>
          </p:nvPr>
        </p:nvGrpSpPr>
        <p:grpSpPr>
          <a:xfrm>
            <a:off x="2363726" y="3187277"/>
            <a:ext cx="327554" cy="406670"/>
            <a:chOff x="10608342" y="5053054"/>
            <a:chExt cx="1583658" cy="1966165"/>
          </a:xfrm>
        </p:grpSpPr>
        <p:sp>
          <p:nvSpPr>
            <p:cNvPr id="10" name="任意多边形: 形状 9"/>
            <p:cNvSpPr/>
            <p:nvPr>
              <p:custDataLst>
                <p:tags r:id="rId10"/>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rtlCol="0" anchor="ctr">
              <a:normAutofit/>
            </a:bodyPr>
            <a:lstStyle/>
            <a:p>
              <a:pPr algn="ctr"/>
              <a:endParaRPr lang="zh-CN" altLang="en-US" sz="100">
                <a:solidFill>
                  <a:schemeClr val="bg1"/>
                </a:solidFill>
              </a:endParaRPr>
            </a:p>
          </p:txBody>
        </p:sp>
        <p:sp>
          <p:nvSpPr>
            <p:cNvPr id="11" name="等腰三角形 10"/>
            <p:cNvSpPr/>
            <p:nvPr>
              <p:custDataLst>
                <p:tags r:id="rId11"/>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rtlCol="0" anchor="ctr">
              <a:normAutofit/>
            </a:bodyPr>
            <a:lstStyle/>
            <a:p>
              <a:pPr algn="ctr"/>
              <a:endParaRPr lang="zh-CN" altLang="en-US" sz="100" dirty="0"/>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3001198" y="6045200"/>
            <a:ext cx="6142802" cy="812800"/>
            <a:chOff x="4001597" y="5613400"/>
            <a:chExt cx="8190403" cy="1244600"/>
          </a:xfrm>
        </p:grpSpPr>
        <p:sp>
          <p:nvSpPr>
            <p:cNvPr id="9" name="任意多边形: 形状 8"/>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等腰三角形 9"/>
            <p:cNvSpPr/>
            <p:nvPr>
              <p:custDataLst>
                <p:tags r:id="rId4"/>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
        <p:nvSpPr>
          <p:cNvPr id="2" name="标题 1"/>
          <p:cNvSpPr>
            <a:spLocks noGrp="1"/>
          </p:cNvSpPr>
          <p:nvPr userDrawn="1">
            <p:ph type="title" hasCustomPrompt="1"/>
            <p:custDataLst>
              <p:tags r:id="rId5"/>
            </p:custDataLst>
          </p:nvPr>
        </p:nvSpPr>
        <p:spPr>
          <a:xfrm>
            <a:off x="628650" y="861887"/>
            <a:ext cx="7886700" cy="405363"/>
          </a:xfrm>
        </p:spPr>
        <p:txBody>
          <a:bodyPr>
            <a:normAutofit/>
          </a:bodyPr>
          <a:lstStyle>
            <a:lvl1pPr>
              <a:defRPr sz="165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a:t>单击此处添加标题</a:t>
            </a:r>
            <a:endParaRPr lang="zh-CN" altLang="en-US" dirty="0"/>
          </a:p>
        </p:txBody>
      </p:sp>
      <p:sp>
        <p:nvSpPr>
          <p:cNvPr id="3" name="日期占位符 2"/>
          <p:cNvSpPr>
            <a:spLocks noGrp="1"/>
          </p:cNvSpPr>
          <p:nvPr userDrawn="1">
            <p:ph type="dt" sz="half" idx="10"/>
            <p:custDataLst>
              <p:tags r:id="rId6"/>
            </p:custDataLst>
          </p:nvPr>
        </p:nvSpPr>
        <p:spPr>
          <a:xfrm>
            <a:off x="659807" y="6389433"/>
            <a:ext cx="2025000" cy="237600"/>
          </a:xfrm>
        </p:spPr>
        <p:txBody>
          <a:bodyPr/>
          <a:lstStyle>
            <a:lvl1pPr>
              <a:defRPr baseline="0">
                <a:latin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7"/>
            </p:custDataLst>
          </p:nvPr>
        </p:nvSpPr>
        <p:spPr>
          <a:xfrm>
            <a:off x="3087000" y="6389433"/>
            <a:ext cx="2970000" cy="237600"/>
          </a:xfrm>
        </p:spPr>
        <p:txBody>
          <a:bodyPr/>
          <a:lstStyle>
            <a:lvl1pPr>
              <a:defRPr baseline="0">
                <a:latin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8"/>
            </p:custDataLst>
          </p:nvPr>
        </p:nvSpPr>
        <p:spPr>
          <a:xfrm>
            <a:off x="6457950" y="6389433"/>
            <a:ext cx="2025000" cy="237600"/>
          </a:xfrm>
        </p:spPr>
        <p:txBody>
          <a:bodyPr/>
          <a:lstStyle>
            <a:lvl1pPr>
              <a:defRPr baseline="0">
                <a:latin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19551" y="304165"/>
            <a:ext cx="8704898" cy="6249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Arial" panose="020B0604020202020204" pitchFamily="34" charset="0"/>
              <a:ea typeface="微软雅黑" panose="020B0503020204020204" charset="-122"/>
            </a:endParaRPr>
          </a:p>
        </p:txBody>
      </p:sp>
      <p:grpSp>
        <p:nvGrpSpPr>
          <p:cNvPr id="11" name="组合 10"/>
          <p:cNvGrpSpPr/>
          <p:nvPr userDrawn="1">
            <p:custDataLst>
              <p:tags r:id="rId3"/>
            </p:custDataLst>
          </p:nvPr>
        </p:nvGrpSpPr>
        <p:grpSpPr>
          <a:xfrm rot="16200000">
            <a:off x="8190309" y="533241"/>
            <a:ext cx="553403" cy="687229"/>
            <a:chOff x="10608342" y="5053054"/>
            <a:chExt cx="1583658" cy="1966165"/>
          </a:xfrm>
        </p:grpSpPr>
        <p:sp>
          <p:nvSpPr>
            <p:cNvPr id="12" name="任意多边形: 形状 11"/>
            <p:cNvSpPr/>
            <p:nvPr>
              <p:custDataLst>
                <p:tags r:id="rId4"/>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sp>
          <p:nvSpPr>
            <p:cNvPr id="13" name="等腰三角形 12"/>
            <p:cNvSpPr/>
            <p:nvPr>
              <p:custDataLst>
                <p:tags r:id="rId5"/>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grpSp>
      <p:grpSp>
        <p:nvGrpSpPr>
          <p:cNvPr id="14" name="组合 13"/>
          <p:cNvGrpSpPr/>
          <p:nvPr userDrawn="1">
            <p:custDataLst>
              <p:tags r:id="rId6"/>
            </p:custDataLst>
          </p:nvPr>
        </p:nvGrpSpPr>
        <p:grpSpPr>
          <a:xfrm rot="5400000">
            <a:off x="265986" y="5766276"/>
            <a:ext cx="553403" cy="687229"/>
            <a:chOff x="10608342" y="5053054"/>
            <a:chExt cx="1583658" cy="1966165"/>
          </a:xfrm>
        </p:grpSpPr>
        <p:sp>
          <p:nvSpPr>
            <p:cNvPr id="16" name="任意多边形: 形状 15"/>
            <p:cNvSpPr/>
            <p:nvPr>
              <p:custDataLst>
                <p:tags r:id="rId7"/>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sp>
          <p:nvSpPr>
            <p:cNvPr id="17" name="等腰三角形 16"/>
            <p:cNvSpPr/>
            <p:nvPr>
              <p:custDataLst>
                <p:tags r:id="rId8"/>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grpSp>
      <p:sp>
        <p:nvSpPr>
          <p:cNvPr id="2" name="标题 1"/>
          <p:cNvSpPr>
            <a:spLocks noGrp="1"/>
          </p:cNvSpPr>
          <p:nvPr>
            <p:ph type="title" hasCustomPrompt="1"/>
            <p:custDataLst>
              <p:tags r:id="rId9"/>
            </p:custDataLst>
          </p:nvPr>
        </p:nvSpPr>
        <p:spPr>
          <a:xfrm>
            <a:off x="961200" y="1339650"/>
            <a:ext cx="7219800" cy="542700"/>
          </a:xfrm>
        </p:spPr>
        <p:txBody>
          <a:bodyPr anchor="ctr"/>
          <a:lstStyle>
            <a:lvl1pPr>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hasCustomPrompt="1"/>
            <p:custDataLst>
              <p:tags r:id="rId10"/>
            </p:custDataLst>
          </p:nvPr>
        </p:nvSpPr>
        <p:spPr>
          <a:xfrm>
            <a:off x="960835" y="2594250"/>
            <a:ext cx="7219950" cy="2583900"/>
          </a:xfrm>
        </p:spPr>
        <p:txBody>
          <a:bodyPr>
            <a:normAutofit/>
          </a:bodyPr>
          <a:lstStyle>
            <a:lvl1pPr marL="0" indent="0">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a:r>
              <a:rPr lang="zh-CN" altLang="en-US"/>
              <a:t>单击此处添加文本</a:t>
            </a:r>
            <a:endParaRPr lang="zh-CN" altLang="en-US" dirty="0"/>
          </a:p>
        </p:txBody>
      </p:sp>
      <p:sp>
        <p:nvSpPr>
          <p:cNvPr id="3" name="日期占位符 2"/>
          <p:cNvSpPr>
            <a:spLocks noGrp="1"/>
          </p:cNvSpPr>
          <p:nvPr>
            <p:ph type="dt" sz="half" idx="10"/>
            <p:custDataLst>
              <p:tags r:id="rId11"/>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灯片编号占位符 4"/>
          <p:cNvSpPr>
            <a:spLocks noGrp="1"/>
          </p:cNvSpPr>
          <p:nvPr>
            <p:ph type="sldNum" sz="quarter" idx="12"/>
            <p:custDataLst>
              <p:tags r:id="rId12"/>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4" name="页脚占位符 3"/>
          <p:cNvSpPr>
            <a:spLocks noGrp="1"/>
          </p:cNvSpPr>
          <p:nvPr>
            <p:ph type="ftr" sz="quarter" idx="11"/>
            <p:custDataLst>
              <p:tags r:id="rId13"/>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3617595"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dirty="0">
              <a:latin typeface="Arial" panose="020B0604020202020204" pitchFamily="34" charset="0"/>
              <a:ea typeface="微软雅黑" panose="020B0503020204020204" charset="-122"/>
              <a:sym typeface="+mn-ea"/>
            </a:endParaRPr>
          </a:p>
        </p:txBody>
      </p:sp>
      <p:sp>
        <p:nvSpPr>
          <p:cNvPr id="2" name="标题 1"/>
          <p:cNvSpPr>
            <a:spLocks noGrp="1"/>
          </p:cNvSpPr>
          <p:nvPr userDrawn="1">
            <p:ph type="title" hasCustomPrompt="1"/>
            <p:custDataLst>
              <p:tags r:id="rId3"/>
            </p:custDataLst>
          </p:nvPr>
        </p:nvSpPr>
        <p:spPr>
          <a:xfrm>
            <a:off x="437400" y="880650"/>
            <a:ext cx="2970000" cy="661500"/>
          </a:xfrm>
        </p:spPr>
        <p:txBody>
          <a:bodyPr anchor="ctr">
            <a:normAutofit/>
          </a:bodyPr>
          <a:lstStyle>
            <a:lvl1pPr>
              <a:defRPr sz="2400" b="1"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5"/>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6"/>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7"/>
            </p:custDataLst>
          </p:nvPr>
        </p:nvSpPr>
        <p:spPr>
          <a:xfrm>
            <a:off x="440100" y="2275650"/>
            <a:ext cx="2967300" cy="30699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userDrawn="1">
            <p:ph sz="quarter" idx="14"/>
            <p:custDataLst>
              <p:tags r:id="rId8"/>
            </p:custDataLst>
          </p:nvPr>
        </p:nvSpPr>
        <p:spPr>
          <a:xfrm>
            <a:off x="3825900" y="1405930"/>
            <a:ext cx="4860000" cy="3815953"/>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sym typeface="+mn-ea"/>
              </a:rPr>
              <a:t>第</a:t>
            </a:r>
            <a:r>
              <a:rPr lang="zh-CN" altLang="en-US"/>
              <a:t>二级</a:t>
            </a:r>
            <a:endParaRPr lang="zh-CN" altLang="en-US"/>
          </a:p>
          <a:p>
            <a:pPr lvl="2"/>
            <a:r>
              <a:rPr lang="zh-CN" altLang="en-US">
                <a:sym typeface="+mn-ea"/>
              </a:rPr>
              <a:t>第</a:t>
            </a:r>
            <a:r>
              <a:rPr lang="zh-CN" altLang="en-US"/>
              <a:t>三级</a:t>
            </a:r>
            <a:endParaRPr lang="zh-CN" altLang="en-US"/>
          </a:p>
          <a:p>
            <a:pPr lvl="3"/>
            <a:r>
              <a:rPr lang="zh-CN" altLang="en-US">
                <a:sym typeface="+mn-ea"/>
              </a:rPr>
              <a:t>第</a:t>
            </a:r>
            <a:r>
              <a:rPr lang="zh-CN" altLang="en-US"/>
              <a:t>四级</a:t>
            </a:r>
            <a:endParaRPr lang="zh-CN" altLang="en-US"/>
          </a:p>
          <a:p>
            <a:pPr lvl="4"/>
            <a:r>
              <a:rPr lang="zh-CN" altLang="en-US">
                <a:sym typeface="+mn-ea"/>
              </a:rPr>
              <a:t>第</a:t>
            </a:r>
            <a:r>
              <a:rPr lang="zh-CN" altLang="en-US"/>
              <a:t>五级</a:t>
            </a:r>
            <a:endParaRPr lang="zh-CN" altLang="en-US" dirty="0"/>
          </a:p>
        </p:txBody>
      </p:sp>
      <p:grpSp>
        <p:nvGrpSpPr>
          <p:cNvPr id="11" name="组合 10"/>
          <p:cNvGrpSpPr/>
          <p:nvPr userDrawn="1">
            <p:custDataLst>
              <p:tags r:id="rId9"/>
            </p:custDataLst>
          </p:nvPr>
        </p:nvGrpSpPr>
        <p:grpSpPr>
          <a:xfrm>
            <a:off x="-1" y="0"/>
            <a:ext cx="3617595" cy="769938"/>
            <a:chOff x="-1" y="0"/>
            <a:chExt cx="4823460" cy="769938"/>
          </a:xfrm>
        </p:grpSpPr>
        <p:sp>
          <p:nvSpPr>
            <p:cNvPr id="12" name="任意多边形: 形状 11"/>
            <p:cNvSpPr/>
            <p:nvPr>
              <p:custDataLst>
                <p:tags r:id="rId10"/>
              </p:custDataLst>
            </p:nvPr>
          </p:nvSpPr>
          <p:spPr>
            <a:xfrm rot="10800000">
              <a:off x="0" y="0"/>
              <a:ext cx="4823459" cy="769938"/>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ea typeface="微软雅黑" panose="020B0503020204020204" charset="-122"/>
              </a:endParaRPr>
            </a:p>
          </p:txBody>
        </p:sp>
        <p:sp>
          <p:nvSpPr>
            <p:cNvPr id="14" name="等腰三角形 13"/>
            <p:cNvSpPr/>
            <p:nvPr>
              <p:custDataLst>
                <p:tags r:id="rId11"/>
              </p:custDataLst>
            </p:nvPr>
          </p:nvSpPr>
          <p:spPr>
            <a:xfrm rot="10800000">
              <a:off x="-1" y="0"/>
              <a:ext cx="3754576" cy="56217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solidFill>
                  <a:schemeClr val="tx1">
                    <a:lumMod val="85000"/>
                    <a:lumOff val="15000"/>
                  </a:schemeClr>
                </a:solidFill>
                <a:ea typeface="微软雅黑" panose="020B0503020204020204" charset="-122"/>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9144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latin typeface="Arial" panose="020B0604020202020204" pitchFamily="34" charset="0"/>
              <a:ea typeface="微软雅黑" panose="020B0503020204020204" charset="-122"/>
              <a:sym typeface="+mn-ea"/>
            </a:endParaRPr>
          </a:p>
        </p:txBody>
      </p:sp>
      <p:sp>
        <p:nvSpPr>
          <p:cNvPr id="2" name="标题 1"/>
          <p:cNvSpPr>
            <a:spLocks noGrp="1"/>
          </p:cNvSpPr>
          <p:nvPr userDrawn="1">
            <p:ph type="title"/>
            <p:custDataLst>
              <p:tags r:id="rId3"/>
            </p:custDataLst>
          </p:nvPr>
        </p:nvSpPr>
        <p:spPr>
          <a:xfrm>
            <a:off x="459000" y="859500"/>
            <a:ext cx="8232300" cy="469800"/>
          </a:xfrm>
        </p:spPr>
        <p:txBody>
          <a:bodyPr anchor="ctr"/>
          <a:lstStyle>
            <a:lvl1pPr algn="ctr">
              <a:defRPr sz="2700" b="1"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4"/>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5"/>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6"/>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7"/>
            </p:custDataLst>
          </p:nvPr>
        </p:nvSpPr>
        <p:spPr>
          <a:xfrm>
            <a:off x="459000" y="1763100"/>
            <a:ext cx="8231981" cy="621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userDrawn="1">
            <p:ph sz="quarter" idx="14"/>
            <p:custDataLst>
              <p:tags r:id="rId8"/>
            </p:custDataLst>
          </p:nvPr>
        </p:nvSpPr>
        <p:spPr>
          <a:xfrm>
            <a:off x="459581" y="3236850"/>
            <a:ext cx="8224200" cy="25731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grpSp>
        <p:nvGrpSpPr>
          <p:cNvPr id="12" name="组合 11"/>
          <p:cNvGrpSpPr/>
          <p:nvPr userDrawn="1">
            <p:custDataLst>
              <p:tags r:id="rId9"/>
            </p:custDataLst>
          </p:nvPr>
        </p:nvGrpSpPr>
        <p:grpSpPr>
          <a:xfrm flipV="1">
            <a:off x="4441372" y="0"/>
            <a:ext cx="4702628" cy="812800"/>
            <a:chOff x="4001597" y="5613400"/>
            <a:chExt cx="8190403" cy="1244600"/>
          </a:xfrm>
        </p:grpSpPr>
        <p:sp>
          <p:nvSpPr>
            <p:cNvPr id="14" name="任意多边形: 形状 13"/>
            <p:cNvSpPr/>
            <p:nvPr>
              <p:custDataLst>
                <p:tags r:id="rId10"/>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sp>
          <p:nvSpPr>
            <p:cNvPr id="15" name="等腰三角形 14"/>
            <p:cNvSpPr/>
            <p:nvPr>
              <p:custDataLst>
                <p:tags r:id="rId11"/>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flipV="1">
            <a:off x="4441372" y="0"/>
            <a:ext cx="4702628" cy="812800"/>
            <a:chOff x="4001597" y="5613400"/>
            <a:chExt cx="8190403" cy="1244600"/>
          </a:xfrm>
        </p:grpSpPr>
        <p:sp>
          <p:nvSpPr>
            <p:cNvPr id="14" name="任意多边形: 形状 13"/>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Arial" panose="020B0604020202020204" pitchFamily="34" charset="0"/>
                <a:ea typeface="微软雅黑" panose="020B0503020204020204" charset="-122"/>
              </a:endParaRPr>
            </a:p>
          </p:txBody>
        </p:sp>
        <p:sp>
          <p:nvSpPr>
            <p:cNvPr id="15" name="等腰三角形 14"/>
            <p:cNvSpPr/>
            <p:nvPr>
              <p:custDataLst>
                <p:tags r:id="rId4"/>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grpSp>
      <p:sp>
        <p:nvSpPr>
          <p:cNvPr id="13" name="矩形 12"/>
          <p:cNvSpPr/>
          <p:nvPr userDrawn="1">
            <p:custDataLst>
              <p:tags r:id="rId5"/>
            </p:custDataLst>
          </p:nvPr>
        </p:nvSpPr>
        <p:spPr>
          <a:xfrm>
            <a:off x="0" y="5041901"/>
            <a:ext cx="9144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ea typeface="微软雅黑" panose="020B0503020204020204" charset="-122"/>
              <a:sym typeface="+mn-ea"/>
            </a:endParaRPr>
          </a:p>
        </p:txBody>
      </p:sp>
      <p:sp>
        <p:nvSpPr>
          <p:cNvPr id="2" name="标题 1"/>
          <p:cNvSpPr>
            <a:spLocks noGrp="1"/>
          </p:cNvSpPr>
          <p:nvPr userDrawn="1">
            <p:ph type="title"/>
            <p:custDataLst>
              <p:tags r:id="rId6"/>
            </p:custDataLst>
          </p:nvPr>
        </p:nvSpPr>
        <p:spPr>
          <a:xfrm>
            <a:off x="453390" y="739934"/>
            <a:ext cx="8232458" cy="423863"/>
          </a:xfrm>
        </p:spPr>
        <p:txBody>
          <a:bodyPr anchor="ctr"/>
          <a:lstStyle>
            <a:lvl1pPr algn="ctr">
              <a:lnSpc>
                <a:spcPct val="100000"/>
              </a:lnSpc>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7"/>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8"/>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9"/>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userDrawn="1">
            <p:ph sz="quarter" idx="13"/>
            <p:custDataLst>
              <p:tags r:id="rId10"/>
            </p:custDataLst>
          </p:nvPr>
        </p:nvSpPr>
        <p:spPr>
          <a:xfrm>
            <a:off x="453628" y="2082600"/>
            <a:ext cx="8243100" cy="24084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userDrawn="1">
            <p:ph type="body" sz="quarter" idx="14"/>
            <p:custDataLst>
              <p:tags r:id="rId11"/>
            </p:custDataLst>
          </p:nvPr>
        </p:nvSpPr>
        <p:spPr>
          <a:xfrm>
            <a:off x="445500" y="5306850"/>
            <a:ext cx="8251200" cy="758700"/>
          </a:xfrm>
        </p:spPr>
        <p:txBody>
          <a:bodyPr>
            <a:normAutofit/>
          </a:bodyPr>
          <a:lstStyle>
            <a:lvl1pPr marL="0" indent="0">
              <a:lnSpc>
                <a:spcPct val="130000"/>
              </a:lnSpc>
              <a:spcBef>
                <a:spcPts val="0"/>
              </a:spcBef>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a:off x="3001198" y="6045200"/>
            <a:ext cx="6142802" cy="812800"/>
            <a:chOff x="4001597" y="5613400"/>
            <a:chExt cx="8190403" cy="1244600"/>
          </a:xfrm>
        </p:grpSpPr>
        <p:sp>
          <p:nvSpPr>
            <p:cNvPr id="17" name="任意多边形: 形状 16"/>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Arial" panose="020B0604020202020204" pitchFamily="34" charset="0"/>
                <a:ea typeface="微软雅黑" panose="020B0503020204020204" charset="-122"/>
              </a:endParaRPr>
            </a:p>
          </p:txBody>
        </p:sp>
        <p:sp>
          <p:nvSpPr>
            <p:cNvPr id="18" name="等腰三角形 17"/>
            <p:cNvSpPr/>
            <p:nvPr>
              <p:custDataLst>
                <p:tags r:id="rId4"/>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ea typeface="微软雅黑" panose="020B0503020204020204" charset="-122"/>
              </a:endParaRPr>
            </a:p>
          </p:txBody>
        </p:sp>
      </p:grpSp>
      <p:sp>
        <p:nvSpPr>
          <p:cNvPr id="15" name="矩形 14"/>
          <p:cNvSpPr/>
          <p:nvPr userDrawn="1">
            <p:custDataLst>
              <p:tags r:id="rId5"/>
            </p:custDataLst>
          </p:nvPr>
        </p:nvSpPr>
        <p:spPr>
          <a:xfrm>
            <a:off x="0" y="0"/>
            <a:ext cx="9144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00">
              <a:solidFill>
                <a:schemeClr val="bg1"/>
              </a:solidFill>
              <a:latin typeface="Viner Hand ITC" panose="03070502030502020203" charset="0"/>
              <a:ea typeface="微软雅黑" panose="020B0503020204020204" charset="-122"/>
              <a:cs typeface="Viner Hand ITC" panose="03070502030502020203" charset="0"/>
              <a:sym typeface="+mn-ea"/>
            </a:endParaRPr>
          </a:p>
        </p:txBody>
      </p:sp>
      <p:sp>
        <p:nvSpPr>
          <p:cNvPr id="2" name="标题 1"/>
          <p:cNvSpPr>
            <a:spLocks noGrp="1"/>
          </p:cNvSpPr>
          <p:nvPr>
            <p:ph type="title"/>
            <p:custDataLst>
              <p:tags r:id="rId6"/>
            </p:custDataLst>
          </p:nvPr>
        </p:nvSpPr>
        <p:spPr>
          <a:xfrm>
            <a:off x="434700" y="292846"/>
            <a:ext cx="8278200" cy="331473"/>
          </a:xfrm>
        </p:spPr>
        <p:txBody>
          <a:bodyPr>
            <a:noAutofit/>
          </a:bodyPr>
          <a:lstStyle>
            <a:lvl1pPr>
              <a:lnSpc>
                <a:spcPct val="100000"/>
              </a:lnSpc>
              <a:defRPr sz="1800" b="1"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7"/>
            </p:custDataLst>
          </p:nvPr>
        </p:nvSpPr>
        <p:spPr>
          <a:xfrm>
            <a:off x="434700" y="2025000"/>
            <a:ext cx="4006800" cy="2170800"/>
          </a:xfrm>
        </p:spPr>
        <p:txBody>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3" name="日期占位符 2"/>
          <p:cNvSpPr>
            <a:spLocks noGrp="1"/>
          </p:cNvSpPr>
          <p:nvPr>
            <p:ph type="dt" sz="half" idx="10"/>
            <p:custDataLst>
              <p:tags r:id="rId8"/>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11"/>
            </p:custDataLst>
          </p:nvPr>
        </p:nvSpPr>
        <p:spPr>
          <a:xfrm>
            <a:off x="4681800" y="2025000"/>
            <a:ext cx="4025700" cy="21708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12"/>
            </p:custDataLst>
          </p:nvPr>
        </p:nvSpPr>
        <p:spPr>
          <a:xfrm>
            <a:off x="429300" y="4914450"/>
            <a:ext cx="40068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3"/>
            </p:custDataLst>
          </p:nvPr>
        </p:nvSpPr>
        <p:spPr>
          <a:xfrm>
            <a:off x="4689900" y="4910850"/>
            <a:ext cx="40257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1576668"/>
            <a:ext cx="9144000" cy="370466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latin typeface="Arial" panose="020B0604020202020204" pitchFamily="34" charset="0"/>
              <a:ea typeface="微软雅黑" panose="020B0503020204020204" charset="-122"/>
              <a:sym typeface="+mn-ea"/>
            </a:endParaRPr>
          </a:p>
        </p:txBody>
      </p:sp>
      <p:grpSp>
        <p:nvGrpSpPr>
          <p:cNvPr id="15" name="组合 14"/>
          <p:cNvGrpSpPr/>
          <p:nvPr userDrawn="1">
            <p:custDataLst>
              <p:tags r:id="rId3"/>
            </p:custDataLst>
          </p:nvPr>
        </p:nvGrpSpPr>
        <p:grpSpPr>
          <a:xfrm rot="10800000">
            <a:off x="0" y="0"/>
            <a:ext cx="4093369" cy="1529715"/>
            <a:chOff x="4001597" y="5613400"/>
            <a:chExt cx="8190403" cy="1244600"/>
          </a:xfrm>
        </p:grpSpPr>
        <p:sp>
          <p:nvSpPr>
            <p:cNvPr id="16" name="任意多边形: 形状 15"/>
            <p:cNvSpPr/>
            <p:nvPr>
              <p:custDataLst>
                <p:tags r:id="rId4"/>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sp>
          <p:nvSpPr>
            <p:cNvPr id="17" name="等腰三角形 16"/>
            <p:cNvSpPr/>
            <p:nvPr>
              <p:custDataLst>
                <p:tags r:id="rId5"/>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ea typeface="微软雅黑" panose="020B0503020204020204" charset="-122"/>
              </a:endParaRPr>
            </a:p>
          </p:txBody>
        </p:sp>
      </p:grpSp>
      <p:grpSp>
        <p:nvGrpSpPr>
          <p:cNvPr id="18" name="组合 17"/>
          <p:cNvGrpSpPr/>
          <p:nvPr userDrawn="1">
            <p:custDataLst>
              <p:tags r:id="rId6"/>
            </p:custDataLst>
          </p:nvPr>
        </p:nvGrpSpPr>
        <p:grpSpPr>
          <a:xfrm>
            <a:off x="5050631" y="5323840"/>
            <a:ext cx="4093369" cy="1529715"/>
            <a:chOff x="4001597" y="5613400"/>
            <a:chExt cx="8190403" cy="1244600"/>
          </a:xfrm>
        </p:grpSpPr>
        <p:sp>
          <p:nvSpPr>
            <p:cNvPr id="19" name="任意多边形: 形状 18"/>
            <p:cNvSpPr/>
            <p:nvPr>
              <p:custDataLst>
                <p:tags r:id="rId7"/>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ea typeface="微软雅黑" panose="020B0503020204020204" charset="-122"/>
              </a:endParaRPr>
            </a:p>
          </p:txBody>
        </p:sp>
        <p:sp>
          <p:nvSpPr>
            <p:cNvPr id="20" name="等腰三角形 19"/>
            <p:cNvSpPr/>
            <p:nvPr>
              <p:custDataLst>
                <p:tags r:id="rId8"/>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grpSp>
      <p:sp>
        <p:nvSpPr>
          <p:cNvPr id="2" name="标题 1"/>
          <p:cNvSpPr>
            <a:spLocks noGrp="1"/>
          </p:cNvSpPr>
          <p:nvPr userDrawn="1">
            <p:ph type="title" hasCustomPrompt="1"/>
            <p:custDataLst>
              <p:tags r:id="rId9"/>
            </p:custDataLst>
          </p:nvPr>
        </p:nvSpPr>
        <p:spPr>
          <a:xfrm>
            <a:off x="1142100" y="1637550"/>
            <a:ext cx="6858000" cy="1790100"/>
          </a:xfrm>
        </p:spPr>
        <p:txBody>
          <a:bodyPr anchor="b"/>
          <a:lstStyle>
            <a:lvl1pPr algn="ctr">
              <a:defRPr sz="45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userDrawn="1">
            <p:ph type="dt" sz="half" idx="10"/>
            <p:custDataLst>
              <p:tags r:id="rId10"/>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1"/>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12"/>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3"/>
            </p:custDataLst>
          </p:nvPr>
        </p:nvSpPr>
        <p:spPr>
          <a:xfrm>
            <a:off x="1141810" y="4069800"/>
            <a:ext cx="6858000" cy="1242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9"/>
          <p:cNvSpPr>
            <a:spLocks noGrp="1" noChangeArrowheads="1"/>
          </p:cNvSpPr>
          <p:nvPr>
            <p:ph type="sldNum" sz="quarter" idx="10"/>
          </p:nvPr>
        </p:nvSpPr>
        <p:spPr/>
        <p:txBody>
          <a:bodyPr/>
          <a:lstStyle>
            <a:lvl1pPr>
              <a:defRPr/>
            </a:lvl1pPr>
          </a:lstStyle>
          <a:p>
            <a:pPr>
              <a:defRPr/>
            </a:pPr>
            <a:fld id="{269C9EA5-F7E1-46E8-A237-CE0125F82A32}" type="slidenum">
              <a:rPr lang="ja-JP" altLang="en-US"/>
            </a:fld>
            <a:endParaRPr lang="en-US" altLang="ja-JP"/>
          </a:p>
        </p:txBody>
      </p:sp>
    </p:spTree>
  </p:cSld>
  <p:clrMapOvr>
    <a:masterClrMapping/>
  </p:clrMapOvr>
  <p:transition>
    <p:random/>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95483" y="5"/>
            <a:ext cx="9322027" cy="2108195"/>
            <a:chOff x="-127311" y="5"/>
            <a:chExt cx="12429370" cy="2108195"/>
          </a:xfrm>
        </p:grpSpPr>
        <p:sp>
          <p:nvSpPr>
            <p:cNvPr id="8" name="任意多边形: 形状 7"/>
            <p:cNvSpPr/>
            <p:nvPr>
              <p:custDataLst>
                <p:tags r:id="rId3"/>
              </p:custDataLst>
            </p:nvPr>
          </p:nvSpPr>
          <p:spPr>
            <a:xfrm rot="4971377">
              <a:off x="5633770" y="-4560088"/>
              <a:ext cx="907207" cy="12429370"/>
            </a:xfrm>
            <a:custGeom>
              <a:avLst/>
              <a:gdLst>
                <a:gd name="connsiteX0" fmla="*/ 0 w 1132861"/>
                <a:gd name="connsiteY0" fmla="*/ 0 h 12429370"/>
                <a:gd name="connsiteX1" fmla="*/ 421422 w 1132861"/>
                <a:gd name="connsiteY1" fmla="*/ 52817 h 12429370"/>
                <a:gd name="connsiteX2" fmla="*/ 1132861 w 1132861"/>
                <a:gd name="connsiteY2" fmla="*/ 12429370 h 12429370"/>
                <a:gd name="connsiteX3" fmla="*/ 0 w 1132861"/>
                <a:gd name="connsiteY3" fmla="*/ 12287388 h 12429370"/>
              </a:gdLst>
              <a:ahLst/>
              <a:cxnLst>
                <a:cxn ang="0">
                  <a:pos x="connsiteX0" y="connsiteY0"/>
                </a:cxn>
                <a:cxn ang="0">
                  <a:pos x="connsiteX1" y="connsiteY1"/>
                </a:cxn>
                <a:cxn ang="0">
                  <a:pos x="connsiteX2" y="connsiteY2"/>
                </a:cxn>
                <a:cxn ang="0">
                  <a:pos x="connsiteX3" y="connsiteY3"/>
                </a:cxn>
              </a:cxnLst>
              <a:rect l="l" t="t" r="r" b="b"/>
              <a:pathLst>
                <a:path w="1132861" h="12429370">
                  <a:moveTo>
                    <a:pt x="0" y="0"/>
                  </a:moveTo>
                  <a:lnTo>
                    <a:pt x="421422" y="52817"/>
                  </a:lnTo>
                  <a:lnTo>
                    <a:pt x="1132861" y="12429370"/>
                  </a:lnTo>
                  <a:lnTo>
                    <a:pt x="0" y="122873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9" name="任意多边形: 形状 8"/>
            <p:cNvSpPr/>
            <p:nvPr>
              <p:custDataLst>
                <p:tags r:id="rId4"/>
              </p:custDataLst>
            </p:nvPr>
          </p:nvSpPr>
          <p:spPr>
            <a:xfrm rot="5400000">
              <a:off x="5215200" y="-5215203"/>
              <a:ext cx="1761592" cy="12192007"/>
            </a:xfrm>
            <a:custGeom>
              <a:avLst/>
              <a:gdLst>
                <a:gd name="connsiteX0" fmla="*/ 0 w 1930397"/>
                <a:gd name="connsiteY0" fmla="*/ 12192007 h 12192007"/>
                <a:gd name="connsiteX1" fmla="*/ 0 w 1930397"/>
                <a:gd name="connsiteY1" fmla="*/ 0 h 12192007"/>
                <a:gd name="connsiteX2" fmla="*/ 758239 w 1930397"/>
                <a:gd name="connsiteY2" fmla="*/ 0 h 12192007"/>
                <a:gd name="connsiteX3" fmla="*/ 1930397 w 1930397"/>
                <a:gd name="connsiteY3" fmla="*/ 12192007 h 12192007"/>
              </a:gdLst>
              <a:ahLst/>
              <a:cxnLst>
                <a:cxn ang="0">
                  <a:pos x="connsiteX0" y="connsiteY0"/>
                </a:cxn>
                <a:cxn ang="0">
                  <a:pos x="connsiteX1" y="connsiteY1"/>
                </a:cxn>
                <a:cxn ang="0">
                  <a:pos x="connsiteX2" y="connsiteY2"/>
                </a:cxn>
                <a:cxn ang="0">
                  <a:pos x="connsiteX3" y="connsiteY3"/>
                </a:cxn>
              </a:cxnLst>
              <a:rect l="l" t="t" r="r" b="b"/>
              <a:pathLst>
                <a:path w="1930397" h="12192007">
                  <a:moveTo>
                    <a:pt x="0" y="12192007"/>
                  </a:moveTo>
                  <a:lnTo>
                    <a:pt x="0" y="0"/>
                  </a:lnTo>
                  <a:lnTo>
                    <a:pt x="758239" y="0"/>
                  </a:lnTo>
                  <a:lnTo>
                    <a:pt x="1930397" y="121920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任意多边形: 形状 9"/>
            <p:cNvSpPr/>
            <p:nvPr>
              <p:custDataLst>
                <p:tags r:id="rId5"/>
              </p:custDataLst>
            </p:nvPr>
          </p:nvSpPr>
          <p:spPr>
            <a:xfrm rot="5107084">
              <a:off x="4552342" y="-3275210"/>
              <a:ext cx="536239" cy="9742831"/>
            </a:xfrm>
            <a:custGeom>
              <a:avLst/>
              <a:gdLst>
                <a:gd name="connsiteX0" fmla="*/ 0 w 587624"/>
                <a:gd name="connsiteY0" fmla="*/ 0 h 9742831"/>
                <a:gd name="connsiteX1" fmla="*/ 587624 w 587624"/>
                <a:gd name="connsiteY1" fmla="*/ 9742831 h 9742831"/>
                <a:gd name="connsiteX2" fmla="*/ 0 w 587624"/>
                <a:gd name="connsiteY2" fmla="*/ 9685968 h 9742831"/>
              </a:gdLst>
              <a:ahLst/>
              <a:cxnLst>
                <a:cxn ang="0">
                  <a:pos x="connsiteX0" y="connsiteY0"/>
                </a:cxn>
                <a:cxn ang="0">
                  <a:pos x="connsiteX1" y="connsiteY1"/>
                </a:cxn>
                <a:cxn ang="0">
                  <a:pos x="connsiteX2" y="connsiteY2"/>
                </a:cxn>
              </a:cxnLst>
              <a:rect l="l" t="t" r="r" b="b"/>
              <a:pathLst>
                <a:path w="587624" h="9742831">
                  <a:moveTo>
                    <a:pt x="0" y="0"/>
                  </a:moveTo>
                  <a:lnTo>
                    <a:pt x="587624" y="9742831"/>
                  </a:lnTo>
                  <a:lnTo>
                    <a:pt x="0" y="96859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1" name="任意多边形: 形状 10"/>
            <p:cNvSpPr/>
            <p:nvPr>
              <p:custDataLst>
                <p:tags r:id="rId6"/>
              </p:custDataLst>
            </p:nvPr>
          </p:nvSpPr>
          <p:spPr>
            <a:xfrm rot="15897560">
              <a:off x="9001004" y="-1390393"/>
              <a:ext cx="846410" cy="5663579"/>
            </a:xfrm>
            <a:custGeom>
              <a:avLst/>
              <a:gdLst>
                <a:gd name="connsiteX0" fmla="*/ 927517 w 927517"/>
                <a:gd name="connsiteY0" fmla="*/ 5663579 h 5663579"/>
                <a:gd name="connsiteX1" fmla="*/ 0 w 927517"/>
                <a:gd name="connsiteY1" fmla="*/ 5577535 h 5663579"/>
                <a:gd name="connsiteX2" fmla="*/ 419317 w 927517"/>
                <a:gd name="connsiteY2" fmla="*/ 0 h 5663579"/>
              </a:gdLst>
              <a:ahLst/>
              <a:cxnLst>
                <a:cxn ang="0">
                  <a:pos x="connsiteX0" y="connsiteY0"/>
                </a:cxn>
                <a:cxn ang="0">
                  <a:pos x="connsiteX1" y="connsiteY1"/>
                </a:cxn>
                <a:cxn ang="0">
                  <a:pos x="connsiteX2" y="connsiteY2"/>
                </a:cxn>
              </a:cxnLst>
              <a:rect l="l" t="t" r="r" b="b"/>
              <a:pathLst>
                <a:path w="927517" h="5663579">
                  <a:moveTo>
                    <a:pt x="927517" y="5663579"/>
                  </a:moveTo>
                  <a:lnTo>
                    <a:pt x="0" y="5577535"/>
                  </a:lnTo>
                  <a:lnTo>
                    <a:pt x="41931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
        <p:nvSpPr>
          <p:cNvPr id="12" name="等腰三角形 11"/>
          <p:cNvSpPr/>
          <p:nvPr userDrawn="1">
            <p:custDataLst>
              <p:tags r:id="rId7"/>
            </p:custDataLst>
          </p:nvPr>
        </p:nvSpPr>
        <p:spPr>
          <a:xfrm rot="16200000">
            <a:off x="3343278" y="5860568"/>
            <a:ext cx="997432" cy="5800725"/>
          </a:xfrm>
          <a:prstGeom prst="triangle">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 name="标题 1"/>
          <p:cNvSpPr>
            <a:spLocks noGrp="1"/>
          </p:cNvSpPr>
          <p:nvPr>
            <p:ph type="ctrTitle" hasCustomPrompt="1"/>
            <p:custDataLst>
              <p:tags r:id="rId8"/>
            </p:custDataLst>
          </p:nvPr>
        </p:nvSpPr>
        <p:spPr>
          <a:xfrm>
            <a:off x="2047739" y="2842611"/>
            <a:ext cx="5338159" cy="838901"/>
          </a:xfrm>
        </p:spPr>
        <p:txBody>
          <a:bodyPr lIns="90000" tIns="46800" rIns="90000" bIns="46800" anchor="b" anchorCtr="0">
            <a:normAutofit/>
          </a:bodyPr>
          <a:lstStyle>
            <a:lvl1pPr algn="ctr">
              <a:defRPr sz="4950" spc="600" baseline="0">
                <a:solidFill>
                  <a:schemeClr val="tx1">
                    <a:lumMod val="85000"/>
                    <a:lumOff val="15000"/>
                  </a:schemeClr>
                </a:solidFill>
                <a:ea typeface="汉仪旗黑-85S"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9"/>
            </p:custDataLst>
          </p:nvPr>
        </p:nvSpPr>
        <p:spPr>
          <a:xfrm>
            <a:off x="2047739" y="3971224"/>
            <a:ext cx="5338159" cy="507239"/>
          </a:xfrm>
        </p:spPr>
        <p:txBody>
          <a:bodyPr lIns="90000" tIns="46800" rIns="90000" bIns="46800" anchor="t">
            <a:normAutofit/>
          </a:bodyPr>
          <a:lstStyle>
            <a:lvl1pPr marL="0" indent="0" algn="ctr" eaLnBrk="1" fontAlgn="auto" latinLnBrk="0" hangingPunct="1">
              <a:lnSpc>
                <a:spcPct val="100000"/>
              </a:lnSpc>
              <a:buNone/>
              <a:defRPr sz="21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10"/>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a:xfrm>
            <a:off x="3087000" y="6389433"/>
            <a:ext cx="2970000" cy="237600"/>
          </a:xfrm>
        </p:spPr>
        <p:txBody>
          <a:bodyPr/>
          <a:lstStyle/>
          <a:p>
            <a:endParaRPr lang="zh-CN" altLang="en-US" dirty="0"/>
          </a:p>
        </p:txBody>
      </p:sp>
      <p:sp>
        <p:nvSpPr>
          <p:cNvPr id="18" name="灯片编号占位符 17"/>
          <p:cNvSpPr>
            <a:spLocks noGrp="1"/>
          </p:cNvSpPr>
          <p:nvPr>
            <p:ph type="sldNum" sz="quarter" idx="12"/>
            <p:custDataLst>
              <p:tags r:id="rId12"/>
            </p:custDataLst>
          </p:nvPr>
        </p:nvSpPr>
        <p:spPr>
          <a:xfrm>
            <a:off x="6457950" y="6389433"/>
            <a:ext cx="2025000" cy="237600"/>
          </a:xfrm>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3"/>
            </p:custDataLst>
          </p:nvPr>
        </p:nvSpPr>
        <p:spPr>
          <a:xfrm>
            <a:off x="2722907" y="4733589"/>
            <a:ext cx="1892347" cy="309620"/>
          </a:xfrm>
        </p:spPr>
        <p:txBody>
          <a:bodyPr lIns="90000" tIns="46800" rIns="90000" bIns="46800" anchor="ctr" anchorCtr="0">
            <a:normAutofit/>
          </a:bodyPr>
          <a:lstStyle>
            <a:lvl1pPr marL="0" indent="0" algn="r">
              <a:lnSpc>
                <a:spcPct val="100000"/>
              </a:lnSpc>
              <a:buNone/>
              <a:defRPr sz="1350">
                <a:solidFill>
                  <a:schemeClr val="tx1">
                    <a:lumMod val="85000"/>
                    <a:lumOff val="15000"/>
                  </a:schemeClr>
                </a:solidFill>
              </a:defRPr>
            </a:lvl1pPr>
          </a:lstStyle>
          <a:p>
            <a:pPr lvl="0"/>
            <a:r>
              <a:rPr lang="zh-CN" altLang="en-US" dirty="0"/>
              <a:t>编辑文本</a:t>
            </a:r>
            <a:endParaRPr lang="zh-CN" altLang="en-US" dirty="0"/>
          </a:p>
        </p:txBody>
      </p:sp>
      <p:sp>
        <p:nvSpPr>
          <p:cNvPr id="13" name="文本占位符 12"/>
          <p:cNvSpPr>
            <a:spLocks noGrp="1"/>
          </p:cNvSpPr>
          <p:nvPr>
            <p:ph type="body" sz="quarter" idx="14" hasCustomPrompt="1"/>
            <p:custDataLst>
              <p:tags r:id="rId14"/>
            </p:custDataLst>
          </p:nvPr>
        </p:nvSpPr>
        <p:spPr>
          <a:xfrm>
            <a:off x="4801641" y="4733589"/>
            <a:ext cx="1892345" cy="309620"/>
          </a:xfrm>
        </p:spPr>
        <p:txBody>
          <a:bodyPr lIns="90000" tIns="46800" rIns="90000" bIns="46800" anchor="ctr" anchorCtr="0">
            <a:normAutofit/>
          </a:bodyPr>
          <a:lstStyle>
            <a:lvl1pPr marL="0" indent="0" algn="l">
              <a:lnSpc>
                <a:spcPct val="100000"/>
              </a:lnSpc>
              <a:buNone/>
              <a:defRPr sz="1350">
                <a:solidFill>
                  <a:schemeClr val="tx1">
                    <a:lumMod val="85000"/>
                    <a:lumOff val="15000"/>
                  </a:schemeClr>
                </a:solidFill>
              </a:defRPr>
            </a:lvl1pPr>
          </a:lstStyle>
          <a:p>
            <a:pPr lvl="0"/>
            <a:r>
              <a:rPr lang="zh-CN" altLang="en-US" dirty="0"/>
              <a:t>编辑文本</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1" y="498479"/>
            <a:ext cx="8139178" cy="331473"/>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502411" y="1626121"/>
            <a:ext cx="8139178" cy="404168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3001198" y="5613400"/>
            <a:ext cx="6142802" cy="1244600"/>
            <a:chOff x="4001597" y="5613400"/>
            <a:chExt cx="8190403" cy="1244600"/>
          </a:xfrm>
        </p:grpSpPr>
        <p:sp>
          <p:nvSpPr>
            <p:cNvPr id="8" name="任意多边形: 形状 7"/>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00" dirty="0"/>
            </a:p>
          </p:txBody>
        </p:sp>
        <p:sp>
          <p:nvSpPr>
            <p:cNvPr id="9" name="等腰三角形 8"/>
            <p:cNvSpPr/>
            <p:nvPr>
              <p:custDataLst>
                <p:tags r:id="rId4"/>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00"/>
            </a:p>
          </p:txBody>
        </p:sp>
      </p:grpSp>
      <p:grpSp>
        <p:nvGrpSpPr>
          <p:cNvPr id="10" name="组合 9"/>
          <p:cNvGrpSpPr/>
          <p:nvPr userDrawn="1">
            <p:custDataLst>
              <p:tags r:id="rId5"/>
            </p:custDataLst>
          </p:nvPr>
        </p:nvGrpSpPr>
        <p:grpSpPr>
          <a:xfrm>
            <a:off x="3890252" y="2465874"/>
            <a:ext cx="427628" cy="530915"/>
            <a:chOff x="10608342" y="5053054"/>
            <a:chExt cx="1583658" cy="1966165"/>
          </a:xfrm>
        </p:grpSpPr>
        <p:sp>
          <p:nvSpPr>
            <p:cNvPr id="11" name="任意多边形: 形状 10"/>
            <p:cNvSpPr/>
            <p:nvPr>
              <p:custDataLst>
                <p:tags r:id="rId6"/>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00"/>
            </a:p>
          </p:txBody>
        </p:sp>
        <p:sp>
          <p:nvSpPr>
            <p:cNvPr id="12" name="等腰三角形 11"/>
            <p:cNvSpPr/>
            <p:nvPr>
              <p:custDataLst>
                <p:tags r:id="rId7"/>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00"/>
            </a:p>
          </p:txBody>
        </p:sp>
      </p:grpSp>
      <p:grpSp>
        <p:nvGrpSpPr>
          <p:cNvPr id="14" name="组合 13"/>
          <p:cNvGrpSpPr/>
          <p:nvPr userDrawn="1">
            <p:custDataLst>
              <p:tags r:id="rId8"/>
            </p:custDataLst>
          </p:nvPr>
        </p:nvGrpSpPr>
        <p:grpSpPr>
          <a:xfrm rot="10800000">
            <a:off x="-1" y="0"/>
            <a:ext cx="9144000" cy="1244600"/>
            <a:chOff x="4001597" y="5613400"/>
            <a:chExt cx="8190403" cy="1244600"/>
          </a:xfrm>
        </p:grpSpPr>
        <p:sp>
          <p:nvSpPr>
            <p:cNvPr id="15" name="任意多边形: 形状 14"/>
            <p:cNvSpPr/>
            <p:nvPr>
              <p:custDataLst>
                <p:tags r:id="rId9"/>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00"/>
            </a:p>
          </p:txBody>
        </p:sp>
        <p:sp>
          <p:nvSpPr>
            <p:cNvPr id="16" name="等腰三角形 15"/>
            <p:cNvSpPr/>
            <p:nvPr>
              <p:custDataLst>
                <p:tags r:id="rId10"/>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00"/>
            </a:p>
          </p:txBody>
        </p:sp>
      </p:grpSp>
      <p:sp>
        <p:nvSpPr>
          <p:cNvPr id="2" name="标题 1"/>
          <p:cNvSpPr>
            <a:spLocks noGrp="1"/>
          </p:cNvSpPr>
          <p:nvPr>
            <p:ph type="title" hasCustomPrompt="1"/>
            <p:custDataLst>
              <p:tags r:id="rId11"/>
            </p:custDataLst>
          </p:nvPr>
        </p:nvSpPr>
        <p:spPr>
          <a:xfrm>
            <a:off x="2625680" y="3182635"/>
            <a:ext cx="3892639" cy="555545"/>
          </a:xfrm>
        </p:spPr>
        <p:txBody>
          <a:bodyPr lIns="90170" tIns="46990" rIns="90170" bIns="0" anchor="b" anchorCtr="0">
            <a:normAutofit/>
          </a:bodyPr>
          <a:lstStyle>
            <a:lvl1pPr algn="ctr">
              <a:defRPr sz="3000" u="none" strike="noStrike" kern="1200" cap="none" spc="300" normalizeH="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2"/>
            </p:custDataLst>
          </p:nvPr>
        </p:nvSpPr>
        <p:spPr>
          <a:xfrm>
            <a:off x="2625680" y="4067741"/>
            <a:ext cx="3892639" cy="1107770"/>
          </a:xfrm>
        </p:spPr>
        <p:txBody>
          <a:bodyPr lIns="90170" tIns="0" rIns="90170" bIns="46990">
            <a:normAutofit/>
          </a:bodyPr>
          <a:lstStyle>
            <a:lvl1pPr marL="0" indent="0" algn="ctr" eaLnBrk="1" fontAlgn="auto" latinLnBrk="0" hangingPunct="1">
              <a:buNone/>
              <a:defRPr kumimoji="0" lang="zh-CN" altLang="en-US" sz="15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3"/>
            </p:custDataLst>
          </p:nvPr>
        </p:nvSpPr>
        <p:spPr>
          <a:xfrm>
            <a:off x="659807" y="6389433"/>
            <a:ext cx="2025000" cy="237600"/>
          </a:xfrm>
        </p:spPr>
        <p:txBody>
          <a:bodyPr>
            <a:normAutofit/>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a:xfrm>
            <a:off x="3087000" y="6389433"/>
            <a:ext cx="2970000" cy="237600"/>
          </a:xfrm>
        </p:spPr>
        <p:txBody>
          <a:bodyPr>
            <a:normAutofit/>
          </a:bodyPr>
          <a:lstStyle/>
          <a:p>
            <a:endParaRPr lang="zh-CN" altLang="en-US"/>
          </a:p>
        </p:txBody>
      </p:sp>
      <p:sp>
        <p:nvSpPr>
          <p:cNvPr id="6" name="灯片编号占位符 5"/>
          <p:cNvSpPr>
            <a:spLocks noGrp="1"/>
          </p:cNvSpPr>
          <p:nvPr>
            <p:ph type="sldNum" sz="quarter" idx="12"/>
            <p:custDataLst>
              <p:tags r:id="rId15"/>
            </p:custDataLst>
          </p:nvPr>
        </p:nvSpPr>
        <p:spPr>
          <a:xfrm>
            <a:off x="6457950" y="6389433"/>
            <a:ext cx="2025000" cy="237600"/>
          </a:xfrm>
        </p:spPr>
        <p:txBody>
          <a:bodyPr>
            <a:normAutofit/>
          </a:bodyPr>
          <a:lstStyle/>
          <a:p>
            <a:fld id="{49AE70B2-8BF9-45C0-BB95-33D1B9D3A854}"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1" y="498479"/>
            <a:ext cx="8139178" cy="331473"/>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502447" y="1626121"/>
            <a:ext cx="3962432"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79158" y="1626121"/>
            <a:ext cx="3962432" cy="4041680"/>
          </a:xfrm>
        </p:spPr>
        <p:txBody>
          <a:bodyPr lIns="90170" tIns="46990" rIns="90170" bIns="46990">
            <a:normAutofit/>
          </a:bodyPr>
          <a:lstStyle>
            <a:lvl1pPr>
              <a:defRPr sz="1200" baseline="0">
                <a:solidFill>
                  <a:schemeClr val="tx1">
                    <a:lumMod val="85000"/>
                    <a:lumOff val="15000"/>
                  </a:schemeClr>
                </a:solidFill>
                <a:latin typeface="Arial" panose="020B0604020202020204" pitchFamily="34" charset="0"/>
                <a:ea typeface="微软雅黑" panose="020B0503020204020204" charset="-122"/>
              </a:defRPr>
            </a:lvl1pPr>
            <a:lvl2pPr>
              <a:defRPr sz="1200" baseline="0">
                <a:solidFill>
                  <a:schemeClr val="tx1">
                    <a:lumMod val="85000"/>
                    <a:lumOff val="15000"/>
                  </a:schemeClr>
                </a:solidFill>
                <a:latin typeface="Arial" panose="020B0604020202020204" pitchFamily="34" charset="0"/>
                <a:ea typeface="微软雅黑" panose="020B0503020204020204" charset="-122"/>
              </a:defRPr>
            </a:lvl2pPr>
            <a:lvl3pPr>
              <a:defRPr sz="1200" baseline="0">
                <a:solidFill>
                  <a:schemeClr val="tx1">
                    <a:lumMod val="85000"/>
                    <a:lumOff val="15000"/>
                  </a:schemeClr>
                </a:solidFill>
                <a:latin typeface="Arial" panose="020B0604020202020204" pitchFamily="34" charset="0"/>
                <a:ea typeface="微软雅黑" panose="020B0503020204020204" charset="-122"/>
              </a:defRPr>
            </a:lvl3pPr>
            <a:lvl4pPr>
              <a:defRPr sz="1200" baseline="0">
                <a:solidFill>
                  <a:schemeClr val="tx1">
                    <a:lumMod val="85000"/>
                    <a:lumOff val="15000"/>
                  </a:schemeClr>
                </a:solidFill>
                <a:latin typeface="Arial" panose="020B0604020202020204" pitchFamily="34" charset="0"/>
                <a:ea typeface="微软雅黑" panose="020B0503020204020204" charset="-122"/>
              </a:defRPr>
            </a:lvl4pPr>
            <a:lvl5pPr>
              <a:defRPr sz="12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a:xfrm>
            <a:off x="659807" y="6389433"/>
            <a:ext cx="2025000" cy="237600"/>
          </a:xfrm>
        </p:spPr>
        <p:txBody>
          <a:bodyPr lIns="90170" tIns="46990" rIns="90170" bIns="46990">
            <a:normAutofit/>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3087000" y="6389433"/>
            <a:ext cx="2970000" cy="237600"/>
          </a:xfrm>
        </p:spPr>
        <p:txBody>
          <a:bodyPr lIns="90170" tIns="46990" rIns="90170" bIns="46990">
            <a:normAutofit/>
          </a:bodyPr>
          <a:lstStyle/>
          <a:p>
            <a:endParaRPr lang="zh-CN" altLang="en-US"/>
          </a:p>
        </p:txBody>
      </p:sp>
      <p:sp>
        <p:nvSpPr>
          <p:cNvPr id="7" name="灯片编号占位符 6"/>
          <p:cNvSpPr>
            <a:spLocks noGrp="1"/>
          </p:cNvSpPr>
          <p:nvPr>
            <p:ph type="sldNum" sz="quarter" idx="12"/>
            <p:custDataLst>
              <p:tags r:id="rId7"/>
            </p:custDataLst>
          </p:nvPr>
        </p:nvSpPr>
        <p:spPr>
          <a:xfrm>
            <a:off x="6457950" y="6389433"/>
            <a:ext cx="2025000" cy="237600"/>
          </a:xfrm>
        </p:spPr>
        <p:txBody>
          <a:bodyPr lIns="90170" tIns="46990" rIns="90170" bIns="46990">
            <a:normAutofit/>
          </a:bodyPr>
          <a:lstStyle/>
          <a:p>
            <a:fld id="{49AE70B2-8BF9-45C0-BB95-33D1B9D3A854}"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1"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502447" y="1000133"/>
            <a:ext cx="3962432" cy="285752"/>
          </a:xfrm>
        </p:spPr>
        <p:txBody>
          <a:bodyPr lIns="101600" tIns="38100" rIns="76200" bIns="38100" anchor="t"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2023369"/>
            <a:ext cx="3962400" cy="370106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2" y="1000133"/>
            <a:ext cx="3962432" cy="285752"/>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2" y="2023369"/>
            <a:ext cx="3962432" cy="370106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3087000" y="6389433"/>
            <a:ext cx="2970000" cy="237600"/>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7956257" y="5053054"/>
            <a:ext cx="1187744" cy="1966165"/>
            <a:chOff x="10608342" y="5053054"/>
            <a:chExt cx="1583658" cy="1966165"/>
          </a:xfrm>
        </p:grpSpPr>
        <p:sp>
          <p:nvSpPr>
            <p:cNvPr id="10" name="任意多边形: 形状 9"/>
            <p:cNvSpPr/>
            <p:nvPr>
              <p:custDataLst>
                <p:tags r:id="rId3"/>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1" name="等腰三角形 10"/>
            <p:cNvSpPr/>
            <p:nvPr>
              <p:custDataLst>
                <p:tags r:id="rId4"/>
              </p:custDataLst>
            </p:nvPr>
          </p:nvSpPr>
          <p:spPr>
            <a:xfrm>
              <a:off x="10960100" y="5207000"/>
              <a:ext cx="1231900" cy="1651000"/>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
        <p:nvSpPr>
          <p:cNvPr id="2" name="标题 1"/>
          <p:cNvSpPr>
            <a:spLocks noGrp="1"/>
          </p:cNvSpPr>
          <p:nvPr>
            <p:ph type="title"/>
            <p:custDataLst>
              <p:tags r:id="rId5"/>
            </p:custDataLst>
          </p:nvPr>
        </p:nvSpPr>
        <p:spPr>
          <a:xfrm>
            <a:off x="502411" y="498476"/>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8"/>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3087000" y="6389433"/>
            <a:ext cx="2970000" cy="2376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7"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502447" y="1626121"/>
            <a:ext cx="3962432" cy="404168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4679194" y="1626121"/>
            <a:ext cx="3962432" cy="404168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a:xfrm>
            <a:off x="659807" y="6389433"/>
            <a:ext cx="2025000" cy="237600"/>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a:xfrm>
            <a:off x="3087000" y="6389433"/>
            <a:ext cx="2970000" cy="237600"/>
          </a:xfrm>
        </p:spPr>
        <p:txBody>
          <a:bodyPr/>
          <a:lstStyle/>
          <a:p>
            <a:endParaRPr lang="zh-CN" altLang="en-US" dirty="0"/>
          </a:p>
        </p:txBody>
      </p:sp>
      <p:sp>
        <p:nvSpPr>
          <p:cNvPr id="7" name="灯片编号占位符 6"/>
          <p:cNvSpPr>
            <a:spLocks noGrp="1"/>
          </p:cNvSpPr>
          <p:nvPr>
            <p:ph type="sldNum" sz="quarter" idx="12"/>
            <p:custDataLst>
              <p:tags r:id="rId7"/>
            </p:custDataLst>
          </p:nvPr>
        </p:nvSpPr>
        <p:spPr>
          <a:xfrm>
            <a:off x="6457950" y="6389433"/>
            <a:ext cx="2025000" cy="237600"/>
          </a:xfrm>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1626121"/>
            <a:ext cx="713238" cy="4041680"/>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4" y="1626113"/>
            <a:ext cx="7371076" cy="4041680"/>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6457950" y="6389433"/>
            <a:ext cx="2025000" cy="237600"/>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502447" y="1626121"/>
            <a:ext cx="8139178" cy="404168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sldNum" sz="quarter" idx="10"/>
          </p:nvPr>
        </p:nvSpPr>
        <p:spPr/>
        <p:txBody>
          <a:bodyPr/>
          <a:lstStyle>
            <a:lvl1pPr>
              <a:defRPr/>
            </a:lvl1pPr>
          </a:lstStyle>
          <a:p>
            <a:pPr>
              <a:defRPr/>
            </a:pPr>
            <a:fld id="{4601F44F-E1CC-482F-BB38-F7F71BD97BD2}" type="slidenum">
              <a:rPr lang="ja-JP" altLang="en-US"/>
            </a:fld>
            <a:endParaRPr lang="en-US" altLang="ja-JP"/>
          </a:p>
        </p:txBody>
      </p:sp>
    </p:spTree>
  </p:cSld>
  <p:clrMapOvr>
    <a:masterClrMapping/>
  </p:clrMapOvr>
  <p:transition>
    <p:random/>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2691281" y="2778617"/>
            <a:ext cx="3761438" cy="1139780"/>
          </a:xfrm>
        </p:spPr>
        <p:txBody>
          <a:bodyPr vert="horz" lIns="90170" tIns="46990" rIns="90170" bIns="46990" rtlCol="0" anchor="ctr" anchorCtr="0">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3"/>
            </p:custDataLst>
          </p:nvPr>
        </p:nvSpPr>
        <p:spPr>
          <a:xfrm>
            <a:off x="659807" y="6389433"/>
            <a:ext cx="2025000" cy="237600"/>
          </a:xfrm>
        </p:spPr>
        <p:txBody>
          <a:bodyPr lIns="90170" tIns="46990" rIns="90170" bIns="46990">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3087000" y="6389433"/>
            <a:ext cx="2970000" cy="237600"/>
          </a:xfrm>
        </p:spPr>
        <p:txBody>
          <a:bodyPr lIns="90170" tIns="46990" rIns="90170" bIns="46990">
            <a:normAutofit/>
          </a:bodyPr>
          <a:lstStyle/>
          <a:p>
            <a:endParaRPr lang="zh-CN" altLang="en-US"/>
          </a:p>
        </p:txBody>
      </p:sp>
      <p:sp>
        <p:nvSpPr>
          <p:cNvPr id="5" name="灯片编号占位符 4"/>
          <p:cNvSpPr>
            <a:spLocks noGrp="1"/>
          </p:cNvSpPr>
          <p:nvPr>
            <p:ph type="sldNum" sz="quarter" idx="12"/>
            <p:custDataLst>
              <p:tags r:id="rId5"/>
            </p:custDataLst>
          </p:nvPr>
        </p:nvSpPr>
        <p:spPr>
          <a:xfrm>
            <a:off x="6457950" y="6389433"/>
            <a:ext cx="2025000" cy="237600"/>
          </a:xfrm>
        </p:spPr>
        <p:txBody>
          <a:bodyPr lIns="90170" tIns="46990" rIns="90170" bIns="46990">
            <a:normAutofit/>
          </a:bodyPr>
          <a:lstStyle/>
          <a:p>
            <a:fld id="{49AE70B2-8BF9-45C0-BB95-33D1B9D3A854}" type="slidenum">
              <a:rPr lang="zh-CN" altLang="en-US" smtClean="0"/>
            </a:fld>
            <a:endParaRPr lang="zh-CN" altLang="en-US"/>
          </a:p>
        </p:txBody>
      </p:sp>
      <p:grpSp>
        <p:nvGrpSpPr>
          <p:cNvPr id="6" name="组合 5"/>
          <p:cNvGrpSpPr/>
          <p:nvPr userDrawn="1">
            <p:custDataLst>
              <p:tags r:id="rId6"/>
            </p:custDataLst>
          </p:nvPr>
        </p:nvGrpSpPr>
        <p:grpSpPr>
          <a:xfrm flipH="1">
            <a:off x="6452719" y="3180660"/>
            <a:ext cx="327554" cy="406670"/>
            <a:chOff x="10608342" y="5053054"/>
            <a:chExt cx="1583658" cy="1966165"/>
          </a:xfrm>
        </p:grpSpPr>
        <p:sp>
          <p:nvSpPr>
            <p:cNvPr id="7" name="任意多边形: 形状 6"/>
            <p:cNvSpPr/>
            <p:nvPr>
              <p:custDataLst>
                <p:tags r:id="rId7"/>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rtlCol="0" anchor="ctr">
              <a:normAutofit/>
            </a:bodyPr>
            <a:lstStyle/>
            <a:p>
              <a:pPr algn="ctr"/>
              <a:endParaRPr lang="zh-CN" altLang="en-US" sz="100" dirty="0"/>
            </a:p>
          </p:txBody>
        </p:sp>
        <p:sp>
          <p:nvSpPr>
            <p:cNvPr id="8" name="等腰三角形 7"/>
            <p:cNvSpPr/>
            <p:nvPr>
              <p:custDataLst>
                <p:tags r:id="rId8"/>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rtlCol="0" anchor="ctr">
              <a:normAutofit/>
            </a:bodyPr>
            <a:lstStyle/>
            <a:p>
              <a:pPr algn="ctr"/>
              <a:endParaRPr lang="zh-CN" altLang="en-US" sz="100" dirty="0"/>
            </a:p>
          </p:txBody>
        </p:sp>
      </p:grpSp>
      <p:grpSp>
        <p:nvGrpSpPr>
          <p:cNvPr id="9" name="组合 8"/>
          <p:cNvGrpSpPr/>
          <p:nvPr userDrawn="1">
            <p:custDataLst>
              <p:tags r:id="rId9"/>
            </p:custDataLst>
          </p:nvPr>
        </p:nvGrpSpPr>
        <p:grpSpPr>
          <a:xfrm>
            <a:off x="2363726" y="3187277"/>
            <a:ext cx="327554" cy="406670"/>
            <a:chOff x="10608342" y="5053054"/>
            <a:chExt cx="1583658" cy="1966165"/>
          </a:xfrm>
        </p:grpSpPr>
        <p:sp>
          <p:nvSpPr>
            <p:cNvPr id="10" name="任意多边形: 形状 9"/>
            <p:cNvSpPr/>
            <p:nvPr>
              <p:custDataLst>
                <p:tags r:id="rId10"/>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rtlCol="0" anchor="ctr">
              <a:normAutofit/>
            </a:bodyPr>
            <a:lstStyle/>
            <a:p>
              <a:pPr algn="ctr"/>
              <a:endParaRPr lang="zh-CN" altLang="en-US" sz="100">
                <a:solidFill>
                  <a:schemeClr val="bg1"/>
                </a:solidFill>
              </a:endParaRPr>
            </a:p>
          </p:txBody>
        </p:sp>
        <p:sp>
          <p:nvSpPr>
            <p:cNvPr id="11" name="等腰三角形 10"/>
            <p:cNvSpPr/>
            <p:nvPr>
              <p:custDataLst>
                <p:tags r:id="rId11"/>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rtlCol="0" anchor="ctr">
              <a:normAutofit/>
            </a:bodyPr>
            <a:lstStyle/>
            <a:p>
              <a:pPr algn="ctr"/>
              <a:endParaRPr lang="zh-CN" altLang="en-US" sz="100" dirty="0"/>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3001198" y="6045200"/>
            <a:ext cx="6142802" cy="812800"/>
            <a:chOff x="4001597" y="5613400"/>
            <a:chExt cx="8190403" cy="1244600"/>
          </a:xfrm>
        </p:grpSpPr>
        <p:sp>
          <p:nvSpPr>
            <p:cNvPr id="9" name="任意多边形: 形状 8"/>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等腰三角形 9"/>
            <p:cNvSpPr/>
            <p:nvPr>
              <p:custDataLst>
                <p:tags r:id="rId4"/>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
        <p:nvSpPr>
          <p:cNvPr id="2" name="标题 1"/>
          <p:cNvSpPr>
            <a:spLocks noGrp="1"/>
          </p:cNvSpPr>
          <p:nvPr userDrawn="1">
            <p:ph type="title" hasCustomPrompt="1"/>
            <p:custDataLst>
              <p:tags r:id="rId5"/>
            </p:custDataLst>
          </p:nvPr>
        </p:nvSpPr>
        <p:spPr>
          <a:xfrm>
            <a:off x="628650" y="861887"/>
            <a:ext cx="7886700" cy="405363"/>
          </a:xfrm>
        </p:spPr>
        <p:txBody>
          <a:bodyPr>
            <a:normAutofit/>
          </a:bodyPr>
          <a:lstStyle>
            <a:lvl1pPr>
              <a:defRPr sz="165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a:t>单击此处添加标题</a:t>
            </a:r>
            <a:endParaRPr lang="zh-CN" altLang="en-US" dirty="0"/>
          </a:p>
        </p:txBody>
      </p:sp>
      <p:sp>
        <p:nvSpPr>
          <p:cNvPr id="3" name="日期占位符 2"/>
          <p:cNvSpPr>
            <a:spLocks noGrp="1"/>
          </p:cNvSpPr>
          <p:nvPr userDrawn="1">
            <p:ph type="dt" sz="half" idx="10"/>
            <p:custDataLst>
              <p:tags r:id="rId6"/>
            </p:custDataLst>
          </p:nvPr>
        </p:nvSpPr>
        <p:spPr>
          <a:xfrm>
            <a:off x="659807" y="6389433"/>
            <a:ext cx="2025000" cy="237600"/>
          </a:xfrm>
        </p:spPr>
        <p:txBody>
          <a:bodyPr/>
          <a:lstStyle>
            <a:lvl1pPr>
              <a:defRPr baseline="0">
                <a:latin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7"/>
            </p:custDataLst>
          </p:nvPr>
        </p:nvSpPr>
        <p:spPr>
          <a:xfrm>
            <a:off x="3087000" y="6389433"/>
            <a:ext cx="2970000" cy="237600"/>
          </a:xfrm>
        </p:spPr>
        <p:txBody>
          <a:bodyPr/>
          <a:lstStyle>
            <a:lvl1pPr>
              <a:defRPr baseline="0">
                <a:latin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8"/>
            </p:custDataLst>
          </p:nvPr>
        </p:nvSpPr>
        <p:spPr>
          <a:xfrm>
            <a:off x="6457950" y="6389433"/>
            <a:ext cx="2025000" cy="237600"/>
          </a:xfrm>
        </p:spPr>
        <p:txBody>
          <a:bodyPr/>
          <a:lstStyle>
            <a:lvl1pPr>
              <a:defRPr baseline="0">
                <a:latin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19551" y="304165"/>
            <a:ext cx="8704898" cy="6249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Arial" panose="020B0604020202020204" pitchFamily="34" charset="0"/>
              <a:ea typeface="微软雅黑" panose="020B0503020204020204" charset="-122"/>
            </a:endParaRPr>
          </a:p>
        </p:txBody>
      </p:sp>
      <p:grpSp>
        <p:nvGrpSpPr>
          <p:cNvPr id="11" name="组合 10"/>
          <p:cNvGrpSpPr/>
          <p:nvPr userDrawn="1">
            <p:custDataLst>
              <p:tags r:id="rId3"/>
            </p:custDataLst>
          </p:nvPr>
        </p:nvGrpSpPr>
        <p:grpSpPr>
          <a:xfrm rot="16200000">
            <a:off x="8190309" y="533241"/>
            <a:ext cx="553403" cy="687229"/>
            <a:chOff x="10608342" y="5053054"/>
            <a:chExt cx="1583658" cy="1966165"/>
          </a:xfrm>
        </p:grpSpPr>
        <p:sp>
          <p:nvSpPr>
            <p:cNvPr id="12" name="任意多边形: 形状 11"/>
            <p:cNvSpPr/>
            <p:nvPr>
              <p:custDataLst>
                <p:tags r:id="rId4"/>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sp>
          <p:nvSpPr>
            <p:cNvPr id="13" name="等腰三角形 12"/>
            <p:cNvSpPr/>
            <p:nvPr>
              <p:custDataLst>
                <p:tags r:id="rId5"/>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grpSp>
      <p:grpSp>
        <p:nvGrpSpPr>
          <p:cNvPr id="14" name="组合 13"/>
          <p:cNvGrpSpPr/>
          <p:nvPr userDrawn="1">
            <p:custDataLst>
              <p:tags r:id="rId6"/>
            </p:custDataLst>
          </p:nvPr>
        </p:nvGrpSpPr>
        <p:grpSpPr>
          <a:xfrm rot="5400000">
            <a:off x="265986" y="5766276"/>
            <a:ext cx="553403" cy="687229"/>
            <a:chOff x="10608342" y="5053054"/>
            <a:chExt cx="1583658" cy="1966165"/>
          </a:xfrm>
        </p:grpSpPr>
        <p:sp>
          <p:nvSpPr>
            <p:cNvPr id="16" name="任意多边形: 形状 15"/>
            <p:cNvSpPr/>
            <p:nvPr>
              <p:custDataLst>
                <p:tags r:id="rId7"/>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sp>
          <p:nvSpPr>
            <p:cNvPr id="17" name="等腰三角形 16"/>
            <p:cNvSpPr/>
            <p:nvPr>
              <p:custDataLst>
                <p:tags r:id="rId8"/>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grpSp>
      <p:sp>
        <p:nvSpPr>
          <p:cNvPr id="2" name="标题 1"/>
          <p:cNvSpPr>
            <a:spLocks noGrp="1"/>
          </p:cNvSpPr>
          <p:nvPr>
            <p:ph type="title" hasCustomPrompt="1"/>
            <p:custDataLst>
              <p:tags r:id="rId9"/>
            </p:custDataLst>
          </p:nvPr>
        </p:nvSpPr>
        <p:spPr>
          <a:xfrm>
            <a:off x="961200" y="1339650"/>
            <a:ext cx="7219800" cy="542700"/>
          </a:xfrm>
        </p:spPr>
        <p:txBody>
          <a:bodyPr anchor="ctr"/>
          <a:lstStyle>
            <a:lvl1pPr>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hasCustomPrompt="1"/>
            <p:custDataLst>
              <p:tags r:id="rId10"/>
            </p:custDataLst>
          </p:nvPr>
        </p:nvSpPr>
        <p:spPr>
          <a:xfrm>
            <a:off x="960835" y="2594250"/>
            <a:ext cx="7219950" cy="2583900"/>
          </a:xfrm>
        </p:spPr>
        <p:txBody>
          <a:bodyPr>
            <a:normAutofit/>
          </a:bodyPr>
          <a:lstStyle>
            <a:lvl1pPr marL="0" indent="0">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a:r>
              <a:rPr lang="zh-CN" altLang="en-US"/>
              <a:t>单击此处添加文本</a:t>
            </a:r>
            <a:endParaRPr lang="zh-CN" altLang="en-US" dirty="0"/>
          </a:p>
        </p:txBody>
      </p:sp>
      <p:sp>
        <p:nvSpPr>
          <p:cNvPr id="3" name="日期占位符 2"/>
          <p:cNvSpPr>
            <a:spLocks noGrp="1"/>
          </p:cNvSpPr>
          <p:nvPr>
            <p:ph type="dt" sz="half" idx="10"/>
            <p:custDataLst>
              <p:tags r:id="rId11"/>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灯片编号占位符 4"/>
          <p:cNvSpPr>
            <a:spLocks noGrp="1"/>
          </p:cNvSpPr>
          <p:nvPr>
            <p:ph type="sldNum" sz="quarter" idx="12"/>
            <p:custDataLst>
              <p:tags r:id="rId12"/>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4" name="页脚占位符 3"/>
          <p:cNvSpPr>
            <a:spLocks noGrp="1"/>
          </p:cNvSpPr>
          <p:nvPr>
            <p:ph type="ftr" sz="quarter" idx="11"/>
            <p:custDataLst>
              <p:tags r:id="rId13"/>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3617595"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dirty="0">
              <a:latin typeface="Arial" panose="020B0604020202020204" pitchFamily="34" charset="0"/>
              <a:ea typeface="微软雅黑" panose="020B0503020204020204" charset="-122"/>
              <a:sym typeface="+mn-ea"/>
            </a:endParaRPr>
          </a:p>
        </p:txBody>
      </p:sp>
      <p:sp>
        <p:nvSpPr>
          <p:cNvPr id="2" name="标题 1"/>
          <p:cNvSpPr>
            <a:spLocks noGrp="1"/>
          </p:cNvSpPr>
          <p:nvPr userDrawn="1">
            <p:ph type="title" hasCustomPrompt="1"/>
            <p:custDataLst>
              <p:tags r:id="rId3"/>
            </p:custDataLst>
          </p:nvPr>
        </p:nvSpPr>
        <p:spPr>
          <a:xfrm>
            <a:off x="437400" y="880650"/>
            <a:ext cx="2970000" cy="661500"/>
          </a:xfrm>
        </p:spPr>
        <p:txBody>
          <a:bodyPr anchor="ctr">
            <a:normAutofit/>
          </a:bodyPr>
          <a:lstStyle>
            <a:lvl1pPr>
              <a:defRPr sz="2400" b="1"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5"/>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6"/>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7"/>
            </p:custDataLst>
          </p:nvPr>
        </p:nvSpPr>
        <p:spPr>
          <a:xfrm>
            <a:off x="440100" y="2275650"/>
            <a:ext cx="2967300" cy="30699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userDrawn="1">
            <p:ph sz="quarter" idx="14"/>
            <p:custDataLst>
              <p:tags r:id="rId8"/>
            </p:custDataLst>
          </p:nvPr>
        </p:nvSpPr>
        <p:spPr>
          <a:xfrm>
            <a:off x="3825900" y="1405930"/>
            <a:ext cx="4860000" cy="3815953"/>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sym typeface="+mn-ea"/>
              </a:rPr>
              <a:t>第</a:t>
            </a:r>
            <a:r>
              <a:rPr lang="zh-CN" altLang="en-US"/>
              <a:t>二级</a:t>
            </a:r>
            <a:endParaRPr lang="zh-CN" altLang="en-US"/>
          </a:p>
          <a:p>
            <a:pPr lvl="2"/>
            <a:r>
              <a:rPr lang="zh-CN" altLang="en-US">
                <a:sym typeface="+mn-ea"/>
              </a:rPr>
              <a:t>第</a:t>
            </a:r>
            <a:r>
              <a:rPr lang="zh-CN" altLang="en-US"/>
              <a:t>三级</a:t>
            </a:r>
            <a:endParaRPr lang="zh-CN" altLang="en-US"/>
          </a:p>
          <a:p>
            <a:pPr lvl="3"/>
            <a:r>
              <a:rPr lang="zh-CN" altLang="en-US">
                <a:sym typeface="+mn-ea"/>
              </a:rPr>
              <a:t>第</a:t>
            </a:r>
            <a:r>
              <a:rPr lang="zh-CN" altLang="en-US"/>
              <a:t>四级</a:t>
            </a:r>
            <a:endParaRPr lang="zh-CN" altLang="en-US"/>
          </a:p>
          <a:p>
            <a:pPr lvl="4"/>
            <a:r>
              <a:rPr lang="zh-CN" altLang="en-US">
                <a:sym typeface="+mn-ea"/>
              </a:rPr>
              <a:t>第</a:t>
            </a:r>
            <a:r>
              <a:rPr lang="zh-CN" altLang="en-US"/>
              <a:t>五级</a:t>
            </a:r>
            <a:endParaRPr lang="zh-CN" altLang="en-US" dirty="0"/>
          </a:p>
        </p:txBody>
      </p:sp>
      <p:grpSp>
        <p:nvGrpSpPr>
          <p:cNvPr id="11" name="组合 10"/>
          <p:cNvGrpSpPr/>
          <p:nvPr userDrawn="1">
            <p:custDataLst>
              <p:tags r:id="rId9"/>
            </p:custDataLst>
          </p:nvPr>
        </p:nvGrpSpPr>
        <p:grpSpPr>
          <a:xfrm>
            <a:off x="-1" y="0"/>
            <a:ext cx="3617595" cy="769938"/>
            <a:chOff x="-1" y="0"/>
            <a:chExt cx="4823460" cy="769938"/>
          </a:xfrm>
        </p:grpSpPr>
        <p:sp>
          <p:nvSpPr>
            <p:cNvPr id="12" name="任意多边形: 形状 11"/>
            <p:cNvSpPr/>
            <p:nvPr>
              <p:custDataLst>
                <p:tags r:id="rId10"/>
              </p:custDataLst>
            </p:nvPr>
          </p:nvSpPr>
          <p:spPr>
            <a:xfrm rot="10800000">
              <a:off x="0" y="0"/>
              <a:ext cx="4823459" cy="769938"/>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ea typeface="微软雅黑" panose="020B0503020204020204" charset="-122"/>
              </a:endParaRPr>
            </a:p>
          </p:txBody>
        </p:sp>
        <p:sp>
          <p:nvSpPr>
            <p:cNvPr id="14" name="等腰三角形 13"/>
            <p:cNvSpPr/>
            <p:nvPr>
              <p:custDataLst>
                <p:tags r:id="rId11"/>
              </p:custDataLst>
            </p:nvPr>
          </p:nvSpPr>
          <p:spPr>
            <a:xfrm rot="10800000">
              <a:off x="-1" y="0"/>
              <a:ext cx="3754576" cy="56217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solidFill>
                  <a:schemeClr val="tx1">
                    <a:lumMod val="85000"/>
                    <a:lumOff val="15000"/>
                  </a:schemeClr>
                </a:solidFill>
                <a:ea typeface="微软雅黑" panose="020B0503020204020204" charset="-122"/>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9144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latin typeface="Arial" panose="020B0604020202020204" pitchFamily="34" charset="0"/>
              <a:ea typeface="微软雅黑" panose="020B0503020204020204" charset="-122"/>
              <a:sym typeface="+mn-ea"/>
            </a:endParaRPr>
          </a:p>
        </p:txBody>
      </p:sp>
      <p:sp>
        <p:nvSpPr>
          <p:cNvPr id="2" name="标题 1"/>
          <p:cNvSpPr>
            <a:spLocks noGrp="1"/>
          </p:cNvSpPr>
          <p:nvPr userDrawn="1">
            <p:ph type="title"/>
            <p:custDataLst>
              <p:tags r:id="rId3"/>
            </p:custDataLst>
          </p:nvPr>
        </p:nvSpPr>
        <p:spPr>
          <a:xfrm>
            <a:off x="459000" y="859500"/>
            <a:ext cx="8232300" cy="469800"/>
          </a:xfrm>
        </p:spPr>
        <p:txBody>
          <a:bodyPr anchor="ctr"/>
          <a:lstStyle>
            <a:lvl1pPr algn="ctr">
              <a:defRPr sz="2700" b="1"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4"/>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5"/>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6"/>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7"/>
            </p:custDataLst>
          </p:nvPr>
        </p:nvSpPr>
        <p:spPr>
          <a:xfrm>
            <a:off x="459000" y="1763100"/>
            <a:ext cx="8231981" cy="621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userDrawn="1">
            <p:ph sz="quarter" idx="14"/>
            <p:custDataLst>
              <p:tags r:id="rId8"/>
            </p:custDataLst>
          </p:nvPr>
        </p:nvSpPr>
        <p:spPr>
          <a:xfrm>
            <a:off x="459581" y="3236850"/>
            <a:ext cx="8224200" cy="25731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grpSp>
        <p:nvGrpSpPr>
          <p:cNvPr id="12" name="组合 11"/>
          <p:cNvGrpSpPr/>
          <p:nvPr userDrawn="1">
            <p:custDataLst>
              <p:tags r:id="rId9"/>
            </p:custDataLst>
          </p:nvPr>
        </p:nvGrpSpPr>
        <p:grpSpPr>
          <a:xfrm flipV="1">
            <a:off x="4441372" y="0"/>
            <a:ext cx="4702628" cy="812800"/>
            <a:chOff x="4001597" y="5613400"/>
            <a:chExt cx="8190403" cy="1244600"/>
          </a:xfrm>
        </p:grpSpPr>
        <p:sp>
          <p:nvSpPr>
            <p:cNvPr id="14" name="任意多边形: 形状 13"/>
            <p:cNvSpPr/>
            <p:nvPr>
              <p:custDataLst>
                <p:tags r:id="rId10"/>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sp>
          <p:nvSpPr>
            <p:cNvPr id="15" name="等腰三角形 14"/>
            <p:cNvSpPr/>
            <p:nvPr>
              <p:custDataLst>
                <p:tags r:id="rId11"/>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flipV="1">
            <a:off x="4441372" y="0"/>
            <a:ext cx="4702628" cy="812800"/>
            <a:chOff x="4001597" y="5613400"/>
            <a:chExt cx="8190403" cy="1244600"/>
          </a:xfrm>
        </p:grpSpPr>
        <p:sp>
          <p:nvSpPr>
            <p:cNvPr id="14" name="任意多边形: 形状 13"/>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Arial" panose="020B0604020202020204" pitchFamily="34" charset="0"/>
                <a:ea typeface="微软雅黑" panose="020B0503020204020204" charset="-122"/>
              </a:endParaRPr>
            </a:p>
          </p:txBody>
        </p:sp>
        <p:sp>
          <p:nvSpPr>
            <p:cNvPr id="15" name="等腰三角形 14"/>
            <p:cNvSpPr/>
            <p:nvPr>
              <p:custDataLst>
                <p:tags r:id="rId4"/>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grpSp>
      <p:sp>
        <p:nvSpPr>
          <p:cNvPr id="13" name="矩形 12"/>
          <p:cNvSpPr/>
          <p:nvPr userDrawn="1">
            <p:custDataLst>
              <p:tags r:id="rId5"/>
            </p:custDataLst>
          </p:nvPr>
        </p:nvSpPr>
        <p:spPr>
          <a:xfrm>
            <a:off x="0" y="5041901"/>
            <a:ext cx="9144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ea typeface="微软雅黑" panose="020B0503020204020204" charset="-122"/>
              <a:sym typeface="+mn-ea"/>
            </a:endParaRPr>
          </a:p>
        </p:txBody>
      </p:sp>
      <p:sp>
        <p:nvSpPr>
          <p:cNvPr id="2" name="标题 1"/>
          <p:cNvSpPr>
            <a:spLocks noGrp="1"/>
          </p:cNvSpPr>
          <p:nvPr userDrawn="1">
            <p:ph type="title"/>
            <p:custDataLst>
              <p:tags r:id="rId6"/>
            </p:custDataLst>
          </p:nvPr>
        </p:nvSpPr>
        <p:spPr>
          <a:xfrm>
            <a:off x="453390" y="739934"/>
            <a:ext cx="8232458" cy="423863"/>
          </a:xfrm>
        </p:spPr>
        <p:txBody>
          <a:bodyPr anchor="ctr"/>
          <a:lstStyle>
            <a:lvl1pPr algn="ctr">
              <a:lnSpc>
                <a:spcPct val="100000"/>
              </a:lnSpc>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7"/>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8"/>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9"/>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userDrawn="1">
            <p:ph sz="quarter" idx="13"/>
            <p:custDataLst>
              <p:tags r:id="rId10"/>
            </p:custDataLst>
          </p:nvPr>
        </p:nvSpPr>
        <p:spPr>
          <a:xfrm>
            <a:off x="453628" y="2082600"/>
            <a:ext cx="8243100" cy="24084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userDrawn="1">
            <p:ph type="body" sz="quarter" idx="14"/>
            <p:custDataLst>
              <p:tags r:id="rId11"/>
            </p:custDataLst>
          </p:nvPr>
        </p:nvSpPr>
        <p:spPr>
          <a:xfrm>
            <a:off x="445500" y="5306850"/>
            <a:ext cx="8251200" cy="758700"/>
          </a:xfrm>
        </p:spPr>
        <p:txBody>
          <a:bodyPr>
            <a:normAutofit/>
          </a:bodyPr>
          <a:lstStyle>
            <a:lvl1pPr marL="0" indent="0">
              <a:lnSpc>
                <a:spcPct val="130000"/>
              </a:lnSpc>
              <a:spcBef>
                <a:spcPts val="0"/>
              </a:spcBef>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a:off x="3001198" y="6045200"/>
            <a:ext cx="6142802" cy="812800"/>
            <a:chOff x="4001597" y="5613400"/>
            <a:chExt cx="8190403" cy="1244600"/>
          </a:xfrm>
        </p:grpSpPr>
        <p:sp>
          <p:nvSpPr>
            <p:cNvPr id="17" name="任意多边形: 形状 16"/>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Arial" panose="020B0604020202020204" pitchFamily="34" charset="0"/>
                <a:ea typeface="微软雅黑" panose="020B0503020204020204" charset="-122"/>
              </a:endParaRPr>
            </a:p>
          </p:txBody>
        </p:sp>
        <p:sp>
          <p:nvSpPr>
            <p:cNvPr id="18" name="等腰三角形 17"/>
            <p:cNvSpPr/>
            <p:nvPr>
              <p:custDataLst>
                <p:tags r:id="rId4"/>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ea typeface="微软雅黑" panose="020B0503020204020204" charset="-122"/>
              </a:endParaRPr>
            </a:p>
          </p:txBody>
        </p:sp>
      </p:grpSp>
      <p:sp>
        <p:nvSpPr>
          <p:cNvPr id="15" name="矩形 14"/>
          <p:cNvSpPr/>
          <p:nvPr userDrawn="1">
            <p:custDataLst>
              <p:tags r:id="rId5"/>
            </p:custDataLst>
          </p:nvPr>
        </p:nvSpPr>
        <p:spPr>
          <a:xfrm>
            <a:off x="0" y="0"/>
            <a:ext cx="9144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00">
              <a:solidFill>
                <a:schemeClr val="bg1"/>
              </a:solidFill>
              <a:latin typeface="Viner Hand ITC" panose="03070502030502020203" charset="0"/>
              <a:ea typeface="微软雅黑" panose="020B0503020204020204" charset="-122"/>
              <a:cs typeface="Viner Hand ITC" panose="03070502030502020203" charset="0"/>
              <a:sym typeface="+mn-ea"/>
            </a:endParaRPr>
          </a:p>
        </p:txBody>
      </p:sp>
      <p:sp>
        <p:nvSpPr>
          <p:cNvPr id="2" name="标题 1"/>
          <p:cNvSpPr>
            <a:spLocks noGrp="1"/>
          </p:cNvSpPr>
          <p:nvPr>
            <p:ph type="title"/>
            <p:custDataLst>
              <p:tags r:id="rId6"/>
            </p:custDataLst>
          </p:nvPr>
        </p:nvSpPr>
        <p:spPr>
          <a:xfrm>
            <a:off x="434700" y="292846"/>
            <a:ext cx="8278200" cy="331473"/>
          </a:xfrm>
        </p:spPr>
        <p:txBody>
          <a:bodyPr>
            <a:noAutofit/>
          </a:bodyPr>
          <a:lstStyle>
            <a:lvl1pPr>
              <a:lnSpc>
                <a:spcPct val="100000"/>
              </a:lnSpc>
              <a:defRPr sz="1800" b="1"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7"/>
            </p:custDataLst>
          </p:nvPr>
        </p:nvSpPr>
        <p:spPr>
          <a:xfrm>
            <a:off x="434700" y="2025000"/>
            <a:ext cx="4006800" cy="2170800"/>
          </a:xfrm>
        </p:spPr>
        <p:txBody>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3" name="日期占位符 2"/>
          <p:cNvSpPr>
            <a:spLocks noGrp="1"/>
          </p:cNvSpPr>
          <p:nvPr>
            <p:ph type="dt" sz="half" idx="10"/>
            <p:custDataLst>
              <p:tags r:id="rId8"/>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11"/>
            </p:custDataLst>
          </p:nvPr>
        </p:nvSpPr>
        <p:spPr>
          <a:xfrm>
            <a:off x="4681800" y="2025000"/>
            <a:ext cx="4025700" cy="21708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12"/>
            </p:custDataLst>
          </p:nvPr>
        </p:nvSpPr>
        <p:spPr>
          <a:xfrm>
            <a:off x="429300" y="4914450"/>
            <a:ext cx="40068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3"/>
            </p:custDataLst>
          </p:nvPr>
        </p:nvSpPr>
        <p:spPr>
          <a:xfrm>
            <a:off x="4689900" y="4910850"/>
            <a:ext cx="40257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1576668"/>
            <a:ext cx="9144000" cy="370466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latin typeface="Arial" panose="020B0604020202020204" pitchFamily="34" charset="0"/>
              <a:ea typeface="微软雅黑" panose="020B0503020204020204" charset="-122"/>
              <a:sym typeface="+mn-ea"/>
            </a:endParaRPr>
          </a:p>
        </p:txBody>
      </p:sp>
      <p:grpSp>
        <p:nvGrpSpPr>
          <p:cNvPr id="15" name="组合 14"/>
          <p:cNvGrpSpPr/>
          <p:nvPr userDrawn="1">
            <p:custDataLst>
              <p:tags r:id="rId3"/>
            </p:custDataLst>
          </p:nvPr>
        </p:nvGrpSpPr>
        <p:grpSpPr>
          <a:xfrm rot="10800000">
            <a:off x="0" y="0"/>
            <a:ext cx="4093369" cy="1529715"/>
            <a:chOff x="4001597" y="5613400"/>
            <a:chExt cx="8190403" cy="1244600"/>
          </a:xfrm>
        </p:grpSpPr>
        <p:sp>
          <p:nvSpPr>
            <p:cNvPr id="16" name="任意多边形: 形状 15"/>
            <p:cNvSpPr/>
            <p:nvPr>
              <p:custDataLst>
                <p:tags r:id="rId4"/>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sp>
          <p:nvSpPr>
            <p:cNvPr id="17" name="等腰三角形 16"/>
            <p:cNvSpPr/>
            <p:nvPr>
              <p:custDataLst>
                <p:tags r:id="rId5"/>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ea typeface="微软雅黑" panose="020B0503020204020204" charset="-122"/>
              </a:endParaRPr>
            </a:p>
          </p:txBody>
        </p:sp>
      </p:grpSp>
      <p:grpSp>
        <p:nvGrpSpPr>
          <p:cNvPr id="18" name="组合 17"/>
          <p:cNvGrpSpPr/>
          <p:nvPr userDrawn="1">
            <p:custDataLst>
              <p:tags r:id="rId6"/>
            </p:custDataLst>
          </p:nvPr>
        </p:nvGrpSpPr>
        <p:grpSpPr>
          <a:xfrm>
            <a:off x="5050631" y="5323840"/>
            <a:ext cx="4093369" cy="1529715"/>
            <a:chOff x="4001597" y="5613400"/>
            <a:chExt cx="8190403" cy="1244600"/>
          </a:xfrm>
        </p:grpSpPr>
        <p:sp>
          <p:nvSpPr>
            <p:cNvPr id="19" name="任意多边形: 形状 18"/>
            <p:cNvSpPr/>
            <p:nvPr>
              <p:custDataLst>
                <p:tags r:id="rId7"/>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ea typeface="微软雅黑" panose="020B0503020204020204" charset="-122"/>
              </a:endParaRPr>
            </a:p>
          </p:txBody>
        </p:sp>
        <p:sp>
          <p:nvSpPr>
            <p:cNvPr id="20" name="等腰三角形 19"/>
            <p:cNvSpPr/>
            <p:nvPr>
              <p:custDataLst>
                <p:tags r:id="rId8"/>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ea typeface="微软雅黑" panose="020B0503020204020204" charset="-122"/>
              </a:endParaRPr>
            </a:p>
          </p:txBody>
        </p:sp>
      </p:grpSp>
      <p:sp>
        <p:nvSpPr>
          <p:cNvPr id="2" name="标题 1"/>
          <p:cNvSpPr>
            <a:spLocks noGrp="1"/>
          </p:cNvSpPr>
          <p:nvPr userDrawn="1">
            <p:ph type="title" hasCustomPrompt="1"/>
            <p:custDataLst>
              <p:tags r:id="rId9"/>
            </p:custDataLst>
          </p:nvPr>
        </p:nvSpPr>
        <p:spPr>
          <a:xfrm>
            <a:off x="1142100" y="1637550"/>
            <a:ext cx="6858000" cy="1790100"/>
          </a:xfrm>
        </p:spPr>
        <p:txBody>
          <a:bodyPr anchor="b"/>
          <a:lstStyle>
            <a:lvl1pPr algn="ctr">
              <a:defRPr sz="45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userDrawn="1">
            <p:ph type="dt" sz="half" idx="10"/>
            <p:custDataLst>
              <p:tags r:id="rId10"/>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1"/>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12"/>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3"/>
            </p:custDataLst>
          </p:nvPr>
        </p:nvSpPr>
        <p:spPr>
          <a:xfrm>
            <a:off x="1141810" y="4069800"/>
            <a:ext cx="6858000" cy="1242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95483" y="5"/>
            <a:ext cx="9322027" cy="2108195"/>
            <a:chOff x="-127311" y="5"/>
            <a:chExt cx="12429370" cy="2108195"/>
          </a:xfrm>
        </p:grpSpPr>
        <p:sp>
          <p:nvSpPr>
            <p:cNvPr id="8" name="任意多边形: 形状 7"/>
            <p:cNvSpPr/>
            <p:nvPr>
              <p:custDataLst>
                <p:tags r:id="rId3"/>
              </p:custDataLst>
            </p:nvPr>
          </p:nvSpPr>
          <p:spPr>
            <a:xfrm rot="4971377">
              <a:off x="5633770" y="-4560088"/>
              <a:ext cx="907207" cy="12429370"/>
            </a:xfrm>
            <a:custGeom>
              <a:avLst/>
              <a:gdLst>
                <a:gd name="connsiteX0" fmla="*/ 0 w 1132861"/>
                <a:gd name="connsiteY0" fmla="*/ 0 h 12429370"/>
                <a:gd name="connsiteX1" fmla="*/ 421422 w 1132861"/>
                <a:gd name="connsiteY1" fmla="*/ 52817 h 12429370"/>
                <a:gd name="connsiteX2" fmla="*/ 1132861 w 1132861"/>
                <a:gd name="connsiteY2" fmla="*/ 12429370 h 12429370"/>
                <a:gd name="connsiteX3" fmla="*/ 0 w 1132861"/>
                <a:gd name="connsiteY3" fmla="*/ 12287388 h 12429370"/>
              </a:gdLst>
              <a:ahLst/>
              <a:cxnLst>
                <a:cxn ang="0">
                  <a:pos x="connsiteX0" y="connsiteY0"/>
                </a:cxn>
                <a:cxn ang="0">
                  <a:pos x="connsiteX1" y="connsiteY1"/>
                </a:cxn>
                <a:cxn ang="0">
                  <a:pos x="connsiteX2" y="connsiteY2"/>
                </a:cxn>
                <a:cxn ang="0">
                  <a:pos x="connsiteX3" y="connsiteY3"/>
                </a:cxn>
              </a:cxnLst>
              <a:rect l="l" t="t" r="r" b="b"/>
              <a:pathLst>
                <a:path w="1132861" h="12429370">
                  <a:moveTo>
                    <a:pt x="0" y="0"/>
                  </a:moveTo>
                  <a:lnTo>
                    <a:pt x="421422" y="52817"/>
                  </a:lnTo>
                  <a:lnTo>
                    <a:pt x="1132861" y="12429370"/>
                  </a:lnTo>
                  <a:lnTo>
                    <a:pt x="0" y="122873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任意多边形: 形状 8"/>
            <p:cNvSpPr/>
            <p:nvPr>
              <p:custDataLst>
                <p:tags r:id="rId4"/>
              </p:custDataLst>
            </p:nvPr>
          </p:nvSpPr>
          <p:spPr>
            <a:xfrm rot="5400000">
              <a:off x="5215200" y="-5215203"/>
              <a:ext cx="1761592" cy="12192007"/>
            </a:xfrm>
            <a:custGeom>
              <a:avLst/>
              <a:gdLst>
                <a:gd name="connsiteX0" fmla="*/ 0 w 1930397"/>
                <a:gd name="connsiteY0" fmla="*/ 12192007 h 12192007"/>
                <a:gd name="connsiteX1" fmla="*/ 0 w 1930397"/>
                <a:gd name="connsiteY1" fmla="*/ 0 h 12192007"/>
                <a:gd name="connsiteX2" fmla="*/ 758239 w 1930397"/>
                <a:gd name="connsiteY2" fmla="*/ 0 h 12192007"/>
                <a:gd name="connsiteX3" fmla="*/ 1930397 w 1930397"/>
                <a:gd name="connsiteY3" fmla="*/ 12192007 h 12192007"/>
              </a:gdLst>
              <a:ahLst/>
              <a:cxnLst>
                <a:cxn ang="0">
                  <a:pos x="connsiteX0" y="connsiteY0"/>
                </a:cxn>
                <a:cxn ang="0">
                  <a:pos x="connsiteX1" y="connsiteY1"/>
                </a:cxn>
                <a:cxn ang="0">
                  <a:pos x="connsiteX2" y="connsiteY2"/>
                </a:cxn>
                <a:cxn ang="0">
                  <a:pos x="connsiteX3" y="connsiteY3"/>
                </a:cxn>
              </a:cxnLst>
              <a:rect l="l" t="t" r="r" b="b"/>
              <a:pathLst>
                <a:path w="1930397" h="12192007">
                  <a:moveTo>
                    <a:pt x="0" y="12192007"/>
                  </a:moveTo>
                  <a:lnTo>
                    <a:pt x="0" y="0"/>
                  </a:lnTo>
                  <a:lnTo>
                    <a:pt x="758239" y="0"/>
                  </a:lnTo>
                  <a:lnTo>
                    <a:pt x="1930397" y="121920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任意多边形: 形状 9"/>
            <p:cNvSpPr/>
            <p:nvPr>
              <p:custDataLst>
                <p:tags r:id="rId5"/>
              </p:custDataLst>
            </p:nvPr>
          </p:nvSpPr>
          <p:spPr>
            <a:xfrm rot="5107084">
              <a:off x="4552342" y="-3275210"/>
              <a:ext cx="536239" cy="9742831"/>
            </a:xfrm>
            <a:custGeom>
              <a:avLst/>
              <a:gdLst>
                <a:gd name="connsiteX0" fmla="*/ 0 w 587624"/>
                <a:gd name="connsiteY0" fmla="*/ 0 h 9742831"/>
                <a:gd name="connsiteX1" fmla="*/ 587624 w 587624"/>
                <a:gd name="connsiteY1" fmla="*/ 9742831 h 9742831"/>
                <a:gd name="connsiteX2" fmla="*/ 0 w 587624"/>
                <a:gd name="connsiteY2" fmla="*/ 9685968 h 9742831"/>
              </a:gdLst>
              <a:ahLst/>
              <a:cxnLst>
                <a:cxn ang="0">
                  <a:pos x="connsiteX0" y="connsiteY0"/>
                </a:cxn>
                <a:cxn ang="0">
                  <a:pos x="connsiteX1" y="connsiteY1"/>
                </a:cxn>
                <a:cxn ang="0">
                  <a:pos x="connsiteX2" y="connsiteY2"/>
                </a:cxn>
              </a:cxnLst>
              <a:rect l="l" t="t" r="r" b="b"/>
              <a:pathLst>
                <a:path w="587624" h="9742831">
                  <a:moveTo>
                    <a:pt x="0" y="0"/>
                  </a:moveTo>
                  <a:lnTo>
                    <a:pt x="587624" y="9742831"/>
                  </a:lnTo>
                  <a:lnTo>
                    <a:pt x="0" y="96859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任意多边形: 形状 10"/>
            <p:cNvSpPr/>
            <p:nvPr>
              <p:custDataLst>
                <p:tags r:id="rId6"/>
              </p:custDataLst>
            </p:nvPr>
          </p:nvSpPr>
          <p:spPr>
            <a:xfrm rot="15897560">
              <a:off x="9001004" y="-1390393"/>
              <a:ext cx="846410" cy="5663579"/>
            </a:xfrm>
            <a:custGeom>
              <a:avLst/>
              <a:gdLst>
                <a:gd name="connsiteX0" fmla="*/ 927517 w 927517"/>
                <a:gd name="connsiteY0" fmla="*/ 5663579 h 5663579"/>
                <a:gd name="connsiteX1" fmla="*/ 0 w 927517"/>
                <a:gd name="connsiteY1" fmla="*/ 5577535 h 5663579"/>
                <a:gd name="connsiteX2" fmla="*/ 419317 w 927517"/>
                <a:gd name="connsiteY2" fmla="*/ 0 h 5663579"/>
              </a:gdLst>
              <a:ahLst/>
              <a:cxnLst>
                <a:cxn ang="0">
                  <a:pos x="connsiteX0" y="connsiteY0"/>
                </a:cxn>
                <a:cxn ang="0">
                  <a:pos x="connsiteX1" y="connsiteY1"/>
                </a:cxn>
                <a:cxn ang="0">
                  <a:pos x="connsiteX2" y="connsiteY2"/>
                </a:cxn>
              </a:cxnLst>
              <a:rect l="l" t="t" r="r" b="b"/>
              <a:pathLst>
                <a:path w="927517" h="5663579">
                  <a:moveTo>
                    <a:pt x="927517" y="5663579"/>
                  </a:moveTo>
                  <a:lnTo>
                    <a:pt x="0" y="5577535"/>
                  </a:lnTo>
                  <a:lnTo>
                    <a:pt x="41931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2" name="等腰三角形 11"/>
          <p:cNvSpPr/>
          <p:nvPr userDrawn="1">
            <p:custDataLst>
              <p:tags r:id="rId7"/>
            </p:custDataLst>
          </p:nvPr>
        </p:nvSpPr>
        <p:spPr>
          <a:xfrm rot="16200000">
            <a:off x="3343278" y="5860568"/>
            <a:ext cx="997432" cy="5800725"/>
          </a:xfrm>
          <a:prstGeom prst="triangle">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hasCustomPrompt="1"/>
            <p:custDataLst>
              <p:tags r:id="rId8"/>
            </p:custDataLst>
          </p:nvPr>
        </p:nvSpPr>
        <p:spPr>
          <a:xfrm>
            <a:off x="2047739" y="2842611"/>
            <a:ext cx="5338159" cy="838901"/>
          </a:xfrm>
        </p:spPr>
        <p:txBody>
          <a:bodyPr lIns="90000" tIns="46800" rIns="90000" bIns="46800" anchor="b" anchorCtr="0">
            <a:normAutofit/>
          </a:bodyPr>
          <a:lstStyle>
            <a:lvl1pPr algn="ctr">
              <a:defRPr sz="4950" spc="600" baseline="0">
                <a:solidFill>
                  <a:schemeClr val="tx1">
                    <a:lumMod val="85000"/>
                    <a:lumOff val="15000"/>
                  </a:schemeClr>
                </a:solidFill>
                <a:ea typeface="汉仪旗黑-85S"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9"/>
            </p:custDataLst>
          </p:nvPr>
        </p:nvSpPr>
        <p:spPr>
          <a:xfrm>
            <a:off x="2047739" y="3971224"/>
            <a:ext cx="5338159" cy="507239"/>
          </a:xfrm>
        </p:spPr>
        <p:txBody>
          <a:bodyPr lIns="90000" tIns="46800" rIns="90000" bIns="46800" anchor="t">
            <a:normAutofit/>
          </a:bodyPr>
          <a:lstStyle>
            <a:lvl1pPr marL="0" indent="0" algn="ctr" eaLnBrk="1" fontAlgn="auto" latinLnBrk="0" hangingPunct="1">
              <a:lnSpc>
                <a:spcPct val="100000"/>
              </a:lnSpc>
              <a:buNone/>
              <a:defRPr sz="21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10"/>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a:xfrm>
            <a:off x="3087000" y="6389433"/>
            <a:ext cx="2970000" cy="237600"/>
          </a:xfrm>
        </p:spPr>
        <p:txBody>
          <a:bodyPr/>
          <a:lstStyle/>
          <a:p>
            <a:endParaRPr lang="zh-CN" altLang="en-US" dirty="0"/>
          </a:p>
        </p:txBody>
      </p:sp>
      <p:sp>
        <p:nvSpPr>
          <p:cNvPr id="18" name="灯片编号占位符 17"/>
          <p:cNvSpPr>
            <a:spLocks noGrp="1"/>
          </p:cNvSpPr>
          <p:nvPr>
            <p:ph type="sldNum" sz="quarter" idx="12"/>
            <p:custDataLst>
              <p:tags r:id="rId12"/>
            </p:custDataLst>
          </p:nvPr>
        </p:nvSpPr>
        <p:spPr>
          <a:xfrm>
            <a:off x="6457950" y="6389433"/>
            <a:ext cx="2025000" cy="237600"/>
          </a:xfrm>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3"/>
            </p:custDataLst>
          </p:nvPr>
        </p:nvSpPr>
        <p:spPr>
          <a:xfrm>
            <a:off x="2722907" y="4733589"/>
            <a:ext cx="1892347" cy="309620"/>
          </a:xfrm>
        </p:spPr>
        <p:txBody>
          <a:bodyPr lIns="90000" tIns="46800" rIns="90000" bIns="46800" anchor="ctr" anchorCtr="0">
            <a:normAutofit/>
          </a:bodyPr>
          <a:lstStyle>
            <a:lvl1pPr marL="0" indent="0" algn="r">
              <a:lnSpc>
                <a:spcPct val="100000"/>
              </a:lnSpc>
              <a:buNone/>
              <a:defRPr sz="1350">
                <a:solidFill>
                  <a:schemeClr val="tx1">
                    <a:lumMod val="85000"/>
                    <a:lumOff val="15000"/>
                  </a:schemeClr>
                </a:solidFill>
              </a:defRPr>
            </a:lvl1pPr>
          </a:lstStyle>
          <a:p>
            <a:pPr lvl="0"/>
            <a:r>
              <a:rPr lang="zh-CN" altLang="en-US" dirty="0"/>
              <a:t>编辑文本</a:t>
            </a:r>
            <a:endParaRPr lang="zh-CN" altLang="en-US" dirty="0"/>
          </a:p>
        </p:txBody>
      </p:sp>
      <p:sp>
        <p:nvSpPr>
          <p:cNvPr id="13" name="文本占位符 12"/>
          <p:cNvSpPr>
            <a:spLocks noGrp="1"/>
          </p:cNvSpPr>
          <p:nvPr>
            <p:ph type="body" sz="quarter" idx="14" hasCustomPrompt="1"/>
            <p:custDataLst>
              <p:tags r:id="rId14"/>
            </p:custDataLst>
          </p:nvPr>
        </p:nvSpPr>
        <p:spPr>
          <a:xfrm>
            <a:off x="4801641" y="4733589"/>
            <a:ext cx="1892345" cy="309620"/>
          </a:xfrm>
        </p:spPr>
        <p:txBody>
          <a:bodyPr lIns="90000" tIns="46800" rIns="90000" bIns="46800" anchor="ctr" anchorCtr="0">
            <a:normAutofit/>
          </a:bodyPr>
          <a:lstStyle>
            <a:lvl1pPr marL="0" indent="0" algn="l">
              <a:lnSpc>
                <a:spcPct val="100000"/>
              </a:lnSpc>
              <a:buNone/>
              <a:defRPr sz="1350">
                <a:solidFill>
                  <a:schemeClr val="tx1">
                    <a:lumMod val="85000"/>
                    <a:lumOff val="15000"/>
                  </a:schemeClr>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sldNum" sz="quarter" idx="10"/>
          </p:nvPr>
        </p:nvSpPr>
        <p:spPr/>
        <p:txBody>
          <a:bodyPr/>
          <a:lstStyle>
            <a:lvl1pPr>
              <a:defRPr/>
            </a:lvl1pPr>
          </a:lstStyle>
          <a:p>
            <a:pPr>
              <a:defRPr/>
            </a:pPr>
            <a:fld id="{99795182-9204-4347-80A3-7CB8F09EF16E}" type="slidenum">
              <a:rPr lang="ja-JP" altLang="en-US"/>
            </a:fld>
            <a:endParaRPr lang="en-US" altLang="ja-JP"/>
          </a:p>
        </p:txBody>
      </p:sp>
    </p:spTree>
  </p:cSld>
  <p:clrMapOvr>
    <a:masterClrMapping/>
  </p:clrMapOvr>
  <p:transition>
    <p:random/>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1" y="498479"/>
            <a:ext cx="8139178" cy="331473"/>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502411" y="1626121"/>
            <a:ext cx="8139178" cy="404168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3001198" y="5613400"/>
            <a:ext cx="6142802" cy="1244600"/>
            <a:chOff x="4001597" y="5613400"/>
            <a:chExt cx="8190403" cy="1244600"/>
          </a:xfrm>
        </p:grpSpPr>
        <p:sp>
          <p:nvSpPr>
            <p:cNvPr id="8" name="任意多边形: 形状 7"/>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50" dirty="0"/>
            </a:p>
          </p:txBody>
        </p:sp>
        <p:sp>
          <p:nvSpPr>
            <p:cNvPr id="9" name="等腰三角形 8"/>
            <p:cNvSpPr/>
            <p:nvPr>
              <p:custDataLst>
                <p:tags r:id="rId4"/>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50"/>
            </a:p>
          </p:txBody>
        </p:sp>
      </p:grpSp>
      <p:grpSp>
        <p:nvGrpSpPr>
          <p:cNvPr id="10" name="组合 9"/>
          <p:cNvGrpSpPr/>
          <p:nvPr userDrawn="1">
            <p:custDataLst>
              <p:tags r:id="rId5"/>
            </p:custDataLst>
          </p:nvPr>
        </p:nvGrpSpPr>
        <p:grpSpPr>
          <a:xfrm>
            <a:off x="3890252" y="2465874"/>
            <a:ext cx="427628" cy="530915"/>
            <a:chOff x="10608342" y="5053054"/>
            <a:chExt cx="1583658" cy="1966165"/>
          </a:xfrm>
        </p:grpSpPr>
        <p:sp>
          <p:nvSpPr>
            <p:cNvPr id="11" name="任意多边形: 形状 10"/>
            <p:cNvSpPr/>
            <p:nvPr>
              <p:custDataLst>
                <p:tags r:id="rId6"/>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50"/>
            </a:p>
          </p:txBody>
        </p:sp>
        <p:sp>
          <p:nvSpPr>
            <p:cNvPr id="12" name="等腰三角形 11"/>
            <p:cNvSpPr/>
            <p:nvPr>
              <p:custDataLst>
                <p:tags r:id="rId7"/>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7500" lnSpcReduction="20000"/>
            </a:bodyPr>
            <a:lstStyle/>
            <a:p>
              <a:pPr algn="ctr"/>
              <a:endParaRPr lang="zh-CN" altLang="en-US" sz="1350"/>
            </a:p>
          </p:txBody>
        </p:sp>
      </p:grpSp>
      <p:grpSp>
        <p:nvGrpSpPr>
          <p:cNvPr id="14" name="组合 13"/>
          <p:cNvGrpSpPr/>
          <p:nvPr userDrawn="1">
            <p:custDataLst>
              <p:tags r:id="rId8"/>
            </p:custDataLst>
          </p:nvPr>
        </p:nvGrpSpPr>
        <p:grpSpPr>
          <a:xfrm rot="10800000">
            <a:off x="-1" y="0"/>
            <a:ext cx="9144000" cy="1244600"/>
            <a:chOff x="4001597" y="5613400"/>
            <a:chExt cx="8190403" cy="1244600"/>
          </a:xfrm>
        </p:grpSpPr>
        <p:sp>
          <p:nvSpPr>
            <p:cNvPr id="15" name="任意多边形: 形状 14"/>
            <p:cNvSpPr/>
            <p:nvPr>
              <p:custDataLst>
                <p:tags r:id="rId9"/>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50"/>
            </a:p>
          </p:txBody>
        </p:sp>
        <p:sp>
          <p:nvSpPr>
            <p:cNvPr id="16" name="等腰三角形 15"/>
            <p:cNvSpPr/>
            <p:nvPr>
              <p:custDataLst>
                <p:tags r:id="rId10"/>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50"/>
            </a:p>
          </p:txBody>
        </p:sp>
      </p:grpSp>
      <p:sp>
        <p:nvSpPr>
          <p:cNvPr id="2" name="标题 1"/>
          <p:cNvSpPr>
            <a:spLocks noGrp="1"/>
          </p:cNvSpPr>
          <p:nvPr>
            <p:ph type="title" hasCustomPrompt="1"/>
            <p:custDataLst>
              <p:tags r:id="rId11"/>
            </p:custDataLst>
          </p:nvPr>
        </p:nvSpPr>
        <p:spPr>
          <a:xfrm>
            <a:off x="2625680" y="3182635"/>
            <a:ext cx="3892639" cy="555545"/>
          </a:xfrm>
        </p:spPr>
        <p:txBody>
          <a:bodyPr lIns="90170" tIns="46990" rIns="90170" bIns="0" anchor="b" anchorCtr="0">
            <a:normAutofit/>
          </a:bodyPr>
          <a:lstStyle>
            <a:lvl1pPr algn="ctr">
              <a:defRPr sz="3000" u="none" strike="noStrike" kern="1200" cap="none" spc="300" normalizeH="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2"/>
            </p:custDataLst>
          </p:nvPr>
        </p:nvSpPr>
        <p:spPr>
          <a:xfrm>
            <a:off x="2625680" y="4067741"/>
            <a:ext cx="3892639" cy="1107770"/>
          </a:xfrm>
        </p:spPr>
        <p:txBody>
          <a:bodyPr lIns="90170" tIns="0" rIns="90170" bIns="46990">
            <a:normAutofit/>
          </a:bodyPr>
          <a:lstStyle>
            <a:lvl1pPr marL="0" indent="0" algn="ctr" eaLnBrk="1" fontAlgn="auto" latinLnBrk="0" hangingPunct="1">
              <a:buNone/>
              <a:defRPr kumimoji="0" lang="zh-CN" altLang="en-US" sz="15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3"/>
            </p:custDataLst>
          </p:nvPr>
        </p:nvSpPr>
        <p:spPr>
          <a:xfrm>
            <a:off x="659807" y="6389433"/>
            <a:ext cx="2025000" cy="237600"/>
          </a:xfrm>
        </p:spPr>
        <p:txBody>
          <a:bodyPr>
            <a:normAutofit/>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a:xfrm>
            <a:off x="3087000" y="6389433"/>
            <a:ext cx="2970000" cy="237600"/>
          </a:xfrm>
        </p:spPr>
        <p:txBody>
          <a:bodyPr>
            <a:normAutofit/>
          </a:bodyPr>
          <a:lstStyle/>
          <a:p>
            <a:endParaRPr lang="zh-CN" altLang="en-US"/>
          </a:p>
        </p:txBody>
      </p:sp>
      <p:sp>
        <p:nvSpPr>
          <p:cNvPr id="6" name="灯片编号占位符 5"/>
          <p:cNvSpPr>
            <a:spLocks noGrp="1"/>
          </p:cNvSpPr>
          <p:nvPr>
            <p:ph type="sldNum" sz="quarter" idx="12"/>
            <p:custDataLst>
              <p:tags r:id="rId15"/>
            </p:custDataLst>
          </p:nvPr>
        </p:nvSpPr>
        <p:spPr>
          <a:xfrm>
            <a:off x="6457950" y="6389433"/>
            <a:ext cx="2025000" cy="237600"/>
          </a:xfrm>
        </p:spPr>
        <p:txBody>
          <a:bodyPr>
            <a:normAutofit/>
          </a:bodyPr>
          <a:lstStyle/>
          <a:p>
            <a:fld id="{49AE70B2-8BF9-45C0-BB95-33D1B9D3A854}"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1" y="498479"/>
            <a:ext cx="8139178" cy="331473"/>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502447" y="1626121"/>
            <a:ext cx="3962432"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79158" y="1626121"/>
            <a:ext cx="3962432" cy="4041680"/>
          </a:xfrm>
        </p:spPr>
        <p:txBody>
          <a:bodyPr lIns="90170" tIns="46990" rIns="90170" bIns="46990">
            <a:normAutofit/>
          </a:bodyPr>
          <a:lstStyle>
            <a:lvl1pPr>
              <a:defRPr sz="1200" baseline="0">
                <a:solidFill>
                  <a:schemeClr val="tx1">
                    <a:lumMod val="85000"/>
                    <a:lumOff val="15000"/>
                  </a:schemeClr>
                </a:solidFill>
                <a:latin typeface="Arial" panose="020B0604020202020204" pitchFamily="34" charset="0"/>
                <a:ea typeface="微软雅黑" panose="020B0503020204020204" charset="-122"/>
              </a:defRPr>
            </a:lvl1pPr>
            <a:lvl2pPr>
              <a:defRPr sz="1200" baseline="0">
                <a:solidFill>
                  <a:schemeClr val="tx1">
                    <a:lumMod val="85000"/>
                    <a:lumOff val="15000"/>
                  </a:schemeClr>
                </a:solidFill>
                <a:latin typeface="Arial" panose="020B0604020202020204" pitchFamily="34" charset="0"/>
                <a:ea typeface="微软雅黑" panose="020B0503020204020204" charset="-122"/>
              </a:defRPr>
            </a:lvl2pPr>
            <a:lvl3pPr>
              <a:defRPr sz="1200" baseline="0">
                <a:solidFill>
                  <a:schemeClr val="tx1">
                    <a:lumMod val="85000"/>
                    <a:lumOff val="15000"/>
                  </a:schemeClr>
                </a:solidFill>
                <a:latin typeface="Arial" panose="020B0604020202020204" pitchFamily="34" charset="0"/>
                <a:ea typeface="微软雅黑" panose="020B0503020204020204" charset="-122"/>
              </a:defRPr>
            </a:lvl3pPr>
            <a:lvl4pPr>
              <a:defRPr sz="1200" baseline="0">
                <a:solidFill>
                  <a:schemeClr val="tx1">
                    <a:lumMod val="85000"/>
                    <a:lumOff val="15000"/>
                  </a:schemeClr>
                </a:solidFill>
                <a:latin typeface="Arial" panose="020B0604020202020204" pitchFamily="34" charset="0"/>
                <a:ea typeface="微软雅黑" panose="020B0503020204020204" charset="-122"/>
              </a:defRPr>
            </a:lvl4pPr>
            <a:lvl5pPr>
              <a:defRPr sz="12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a:xfrm>
            <a:off x="659807" y="6389433"/>
            <a:ext cx="2025000" cy="237600"/>
          </a:xfrm>
        </p:spPr>
        <p:txBody>
          <a:bodyPr lIns="90170" tIns="46990" rIns="90170" bIns="46990">
            <a:normAutofit/>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3087000" y="6389433"/>
            <a:ext cx="2970000" cy="237600"/>
          </a:xfrm>
        </p:spPr>
        <p:txBody>
          <a:bodyPr lIns="90170" tIns="46990" rIns="90170" bIns="46990">
            <a:normAutofit/>
          </a:bodyPr>
          <a:lstStyle/>
          <a:p>
            <a:endParaRPr lang="zh-CN" altLang="en-US"/>
          </a:p>
        </p:txBody>
      </p:sp>
      <p:sp>
        <p:nvSpPr>
          <p:cNvPr id="7" name="灯片编号占位符 6"/>
          <p:cNvSpPr>
            <a:spLocks noGrp="1"/>
          </p:cNvSpPr>
          <p:nvPr>
            <p:ph type="sldNum" sz="quarter" idx="12"/>
            <p:custDataLst>
              <p:tags r:id="rId7"/>
            </p:custDataLst>
          </p:nvPr>
        </p:nvSpPr>
        <p:spPr>
          <a:xfrm>
            <a:off x="6457950" y="6389433"/>
            <a:ext cx="2025000" cy="237600"/>
          </a:xfrm>
        </p:spPr>
        <p:txBody>
          <a:bodyPr lIns="90170" tIns="46990" rIns="90170" bIns="46990">
            <a:normAutofit/>
          </a:bodyPr>
          <a:lstStyle/>
          <a:p>
            <a:fld id="{49AE70B2-8BF9-45C0-BB95-33D1B9D3A854}"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1"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502447" y="1000133"/>
            <a:ext cx="3962432" cy="285752"/>
          </a:xfrm>
        </p:spPr>
        <p:txBody>
          <a:bodyPr lIns="101600" tIns="38100" rIns="76200" bIns="38100" anchor="t"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2023369"/>
            <a:ext cx="3962400" cy="370106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2" y="1000133"/>
            <a:ext cx="3962432" cy="285752"/>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2" y="2023369"/>
            <a:ext cx="3962432" cy="370106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3087000" y="6389433"/>
            <a:ext cx="2970000" cy="237600"/>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7956257" y="5053054"/>
            <a:ext cx="1187744" cy="1966165"/>
            <a:chOff x="10608342" y="5053054"/>
            <a:chExt cx="1583658" cy="1966165"/>
          </a:xfrm>
        </p:grpSpPr>
        <p:sp>
          <p:nvSpPr>
            <p:cNvPr id="10" name="任意多边形: 形状 9"/>
            <p:cNvSpPr/>
            <p:nvPr>
              <p:custDataLst>
                <p:tags r:id="rId3"/>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等腰三角形 10"/>
            <p:cNvSpPr/>
            <p:nvPr>
              <p:custDataLst>
                <p:tags r:id="rId4"/>
              </p:custDataLst>
            </p:nvPr>
          </p:nvSpPr>
          <p:spPr>
            <a:xfrm>
              <a:off x="10960100" y="5207000"/>
              <a:ext cx="1231900" cy="1651000"/>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标题 1"/>
          <p:cNvSpPr>
            <a:spLocks noGrp="1"/>
          </p:cNvSpPr>
          <p:nvPr>
            <p:ph type="title"/>
            <p:custDataLst>
              <p:tags r:id="rId5"/>
            </p:custDataLst>
          </p:nvPr>
        </p:nvSpPr>
        <p:spPr>
          <a:xfrm>
            <a:off x="502411" y="498476"/>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8"/>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3087000" y="6389433"/>
            <a:ext cx="2970000" cy="2376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7"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502447" y="1626121"/>
            <a:ext cx="3962432" cy="404168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4679194" y="1626121"/>
            <a:ext cx="3962432" cy="404168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a:xfrm>
            <a:off x="659807" y="6389433"/>
            <a:ext cx="2025000" cy="237600"/>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a:xfrm>
            <a:off x="3087000" y="6389433"/>
            <a:ext cx="2970000" cy="237600"/>
          </a:xfrm>
        </p:spPr>
        <p:txBody>
          <a:bodyPr/>
          <a:lstStyle/>
          <a:p>
            <a:endParaRPr lang="zh-CN" altLang="en-US" dirty="0"/>
          </a:p>
        </p:txBody>
      </p:sp>
      <p:sp>
        <p:nvSpPr>
          <p:cNvPr id="7" name="灯片编号占位符 6"/>
          <p:cNvSpPr>
            <a:spLocks noGrp="1"/>
          </p:cNvSpPr>
          <p:nvPr>
            <p:ph type="sldNum" sz="quarter" idx="12"/>
            <p:custDataLst>
              <p:tags r:id="rId7"/>
            </p:custDataLst>
          </p:nvPr>
        </p:nvSpPr>
        <p:spPr>
          <a:xfrm>
            <a:off x="6457950" y="6389433"/>
            <a:ext cx="2025000" cy="237600"/>
          </a:xfrm>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1626121"/>
            <a:ext cx="713238" cy="4041680"/>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4" y="1626113"/>
            <a:ext cx="7371076" cy="4041680"/>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6457950" y="6389433"/>
            <a:ext cx="2025000" cy="237600"/>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502447" y="1626121"/>
            <a:ext cx="8139178" cy="404168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2691281" y="2778617"/>
            <a:ext cx="3761438" cy="1139780"/>
          </a:xfrm>
        </p:spPr>
        <p:txBody>
          <a:bodyPr vert="horz" lIns="90170" tIns="46990" rIns="90170" bIns="46990" rtlCol="0" anchor="ctr" anchorCtr="0">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3"/>
            </p:custDataLst>
          </p:nvPr>
        </p:nvSpPr>
        <p:spPr>
          <a:xfrm>
            <a:off x="659807" y="6389433"/>
            <a:ext cx="2025000" cy="237600"/>
          </a:xfrm>
        </p:spPr>
        <p:txBody>
          <a:bodyPr lIns="90170" tIns="46990" rIns="90170" bIns="46990">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3087000" y="6389433"/>
            <a:ext cx="2970000" cy="237600"/>
          </a:xfrm>
        </p:spPr>
        <p:txBody>
          <a:bodyPr lIns="90170" tIns="46990" rIns="90170" bIns="46990">
            <a:normAutofit/>
          </a:bodyPr>
          <a:lstStyle/>
          <a:p>
            <a:endParaRPr lang="zh-CN" altLang="en-US"/>
          </a:p>
        </p:txBody>
      </p:sp>
      <p:sp>
        <p:nvSpPr>
          <p:cNvPr id="5" name="灯片编号占位符 4"/>
          <p:cNvSpPr>
            <a:spLocks noGrp="1"/>
          </p:cNvSpPr>
          <p:nvPr>
            <p:ph type="sldNum" sz="quarter" idx="12"/>
            <p:custDataLst>
              <p:tags r:id="rId5"/>
            </p:custDataLst>
          </p:nvPr>
        </p:nvSpPr>
        <p:spPr>
          <a:xfrm>
            <a:off x="6457950" y="6389433"/>
            <a:ext cx="2025000" cy="237600"/>
          </a:xfrm>
        </p:spPr>
        <p:txBody>
          <a:bodyPr lIns="90170" tIns="46990" rIns="90170" bIns="46990">
            <a:normAutofit/>
          </a:bodyPr>
          <a:lstStyle/>
          <a:p>
            <a:fld id="{49AE70B2-8BF9-45C0-BB95-33D1B9D3A854}" type="slidenum">
              <a:rPr lang="zh-CN" altLang="en-US" smtClean="0"/>
            </a:fld>
            <a:endParaRPr lang="zh-CN" altLang="en-US"/>
          </a:p>
        </p:txBody>
      </p:sp>
      <p:grpSp>
        <p:nvGrpSpPr>
          <p:cNvPr id="6" name="组合 5"/>
          <p:cNvGrpSpPr/>
          <p:nvPr userDrawn="1">
            <p:custDataLst>
              <p:tags r:id="rId6"/>
            </p:custDataLst>
          </p:nvPr>
        </p:nvGrpSpPr>
        <p:grpSpPr>
          <a:xfrm flipH="1">
            <a:off x="6452719" y="3180660"/>
            <a:ext cx="327554" cy="406670"/>
            <a:chOff x="10608342" y="5053054"/>
            <a:chExt cx="1583658" cy="1966165"/>
          </a:xfrm>
        </p:grpSpPr>
        <p:sp>
          <p:nvSpPr>
            <p:cNvPr id="7" name="任意多边形: 形状 6"/>
            <p:cNvSpPr/>
            <p:nvPr>
              <p:custDataLst>
                <p:tags r:id="rId7"/>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rtlCol="0" anchor="ctr">
              <a:normAutofit/>
            </a:bodyPr>
            <a:lstStyle/>
            <a:p>
              <a:pPr algn="ctr"/>
              <a:endParaRPr lang="zh-CN" altLang="en-US" sz="1350" dirty="0">
                <a:solidFill>
                  <a:schemeClr val="lt1"/>
                </a:solidFill>
              </a:endParaRPr>
            </a:p>
          </p:txBody>
        </p:sp>
        <p:sp>
          <p:nvSpPr>
            <p:cNvPr id="8" name="等腰三角形 7"/>
            <p:cNvSpPr/>
            <p:nvPr>
              <p:custDataLst>
                <p:tags r:id="rId8"/>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rtlCol="0" anchor="ctr">
              <a:normAutofit fontScale="62500" lnSpcReduction="20000"/>
            </a:bodyPr>
            <a:lstStyle/>
            <a:p>
              <a:pPr algn="ctr"/>
              <a:endParaRPr lang="zh-CN" altLang="en-US" sz="1350" dirty="0">
                <a:solidFill>
                  <a:schemeClr val="lt1"/>
                </a:solidFill>
              </a:endParaRPr>
            </a:p>
          </p:txBody>
        </p:sp>
      </p:grpSp>
      <p:grpSp>
        <p:nvGrpSpPr>
          <p:cNvPr id="9" name="组合 8"/>
          <p:cNvGrpSpPr/>
          <p:nvPr userDrawn="1">
            <p:custDataLst>
              <p:tags r:id="rId9"/>
            </p:custDataLst>
          </p:nvPr>
        </p:nvGrpSpPr>
        <p:grpSpPr>
          <a:xfrm>
            <a:off x="2363726" y="3187277"/>
            <a:ext cx="327554" cy="406670"/>
            <a:chOff x="10608342" y="5053054"/>
            <a:chExt cx="1583658" cy="1966165"/>
          </a:xfrm>
        </p:grpSpPr>
        <p:sp>
          <p:nvSpPr>
            <p:cNvPr id="10" name="任意多边形: 形状 9"/>
            <p:cNvSpPr/>
            <p:nvPr>
              <p:custDataLst>
                <p:tags r:id="rId10"/>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rtlCol="0" anchor="ctr">
              <a:normAutofit/>
            </a:bodyPr>
            <a:lstStyle/>
            <a:p>
              <a:pPr algn="ctr"/>
              <a:endParaRPr lang="zh-CN" altLang="en-US" sz="1350">
                <a:solidFill>
                  <a:schemeClr val="bg1"/>
                </a:solidFill>
              </a:endParaRPr>
            </a:p>
          </p:txBody>
        </p:sp>
        <p:sp>
          <p:nvSpPr>
            <p:cNvPr id="11" name="等腰三角形 10"/>
            <p:cNvSpPr/>
            <p:nvPr>
              <p:custDataLst>
                <p:tags r:id="rId11"/>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rtlCol="0" anchor="ctr">
              <a:normAutofit fontScale="62500" lnSpcReduction="20000"/>
            </a:bodyPr>
            <a:lstStyle/>
            <a:p>
              <a:pPr algn="ctr"/>
              <a:endParaRPr lang="zh-CN" altLang="en-US" sz="1350" dirty="0">
                <a:solidFill>
                  <a:schemeClr val="lt1"/>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9"/>
          <p:cNvSpPr>
            <a:spLocks noGrp="1" noChangeArrowheads="1"/>
          </p:cNvSpPr>
          <p:nvPr>
            <p:ph type="sldNum" sz="quarter" idx="10"/>
          </p:nvPr>
        </p:nvSpPr>
        <p:spPr/>
        <p:txBody>
          <a:bodyPr/>
          <a:lstStyle>
            <a:lvl1pPr>
              <a:defRPr/>
            </a:lvl1pPr>
          </a:lstStyle>
          <a:p>
            <a:pPr>
              <a:defRPr/>
            </a:pPr>
            <a:fld id="{AF92245D-CE09-4714-9FCE-CF5F21B70DEE}" type="slidenum">
              <a:rPr lang="ja-JP" altLang="en-US"/>
            </a:fld>
            <a:endParaRPr lang="en-US" altLang="ja-JP"/>
          </a:p>
        </p:txBody>
      </p:sp>
    </p:spTree>
  </p:cSld>
  <p:clrMapOvr>
    <a:masterClrMapping/>
  </p:clrMapOvr>
  <p:transition>
    <p:random/>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3001198" y="6045200"/>
            <a:ext cx="6142802" cy="812800"/>
            <a:chOff x="4001597" y="5613400"/>
            <a:chExt cx="8190403" cy="1244600"/>
          </a:xfrm>
        </p:grpSpPr>
        <p:sp>
          <p:nvSpPr>
            <p:cNvPr id="9" name="任意多边形: 形状 8"/>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等腰三角形 9"/>
            <p:cNvSpPr/>
            <p:nvPr>
              <p:custDataLst>
                <p:tags r:id="rId4"/>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标题 1"/>
          <p:cNvSpPr>
            <a:spLocks noGrp="1"/>
          </p:cNvSpPr>
          <p:nvPr userDrawn="1">
            <p:ph type="title" hasCustomPrompt="1"/>
            <p:custDataLst>
              <p:tags r:id="rId5"/>
            </p:custDataLst>
          </p:nvPr>
        </p:nvSpPr>
        <p:spPr>
          <a:xfrm>
            <a:off x="628650" y="861887"/>
            <a:ext cx="7886700" cy="405363"/>
          </a:xfrm>
        </p:spPr>
        <p:txBody>
          <a:bodyPr>
            <a:normAutofit/>
          </a:bodyPr>
          <a:lstStyle>
            <a:lvl1pPr>
              <a:defRPr sz="165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a:t>单击此处添加标题</a:t>
            </a:r>
            <a:endParaRPr lang="zh-CN" altLang="en-US" dirty="0"/>
          </a:p>
        </p:txBody>
      </p:sp>
      <p:sp>
        <p:nvSpPr>
          <p:cNvPr id="3" name="日期占位符 2"/>
          <p:cNvSpPr>
            <a:spLocks noGrp="1"/>
          </p:cNvSpPr>
          <p:nvPr userDrawn="1">
            <p:ph type="dt" sz="half" idx="10"/>
            <p:custDataLst>
              <p:tags r:id="rId6"/>
            </p:custDataLst>
          </p:nvPr>
        </p:nvSpPr>
        <p:spPr>
          <a:xfrm>
            <a:off x="659807" y="6389433"/>
            <a:ext cx="2025000" cy="237600"/>
          </a:xfrm>
        </p:spPr>
        <p:txBody>
          <a:bodyPr/>
          <a:lstStyle>
            <a:lvl1pPr>
              <a:defRPr baseline="0">
                <a:latin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7"/>
            </p:custDataLst>
          </p:nvPr>
        </p:nvSpPr>
        <p:spPr>
          <a:xfrm>
            <a:off x="3087000" y="6389433"/>
            <a:ext cx="2970000" cy="237600"/>
          </a:xfrm>
        </p:spPr>
        <p:txBody>
          <a:bodyPr/>
          <a:lstStyle>
            <a:lvl1pPr>
              <a:defRPr baseline="0">
                <a:latin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8"/>
            </p:custDataLst>
          </p:nvPr>
        </p:nvSpPr>
        <p:spPr>
          <a:xfrm>
            <a:off x="6457950" y="6389433"/>
            <a:ext cx="2025000" cy="237600"/>
          </a:xfrm>
        </p:spPr>
        <p:txBody>
          <a:bodyPr/>
          <a:lstStyle>
            <a:lvl1pPr>
              <a:defRPr baseline="0">
                <a:latin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19551" y="304165"/>
            <a:ext cx="8704898" cy="6249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charset="-122"/>
            </a:endParaRPr>
          </a:p>
        </p:txBody>
      </p:sp>
      <p:grpSp>
        <p:nvGrpSpPr>
          <p:cNvPr id="11" name="组合 10"/>
          <p:cNvGrpSpPr/>
          <p:nvPr userDrawn="1">
            <p:custDataLst>
              <p:tags r:id="rId3"/>
            </p:custDataLst>
          </p:nvPr>
        </p:nvGrpSpPr>
        <p:grpSpPr>
          <a:xfrm rot="16200000">
            <a:off x="8190309" y="533241"/>
            <a:ext cx="553403" cy="687229"/>
            <a:chOff x="10608342" y="5053054"/>
            <a:chExt cx="1583658" cy="1966165"/>
          </a:xfrm>
        </p:grpSpPr>
        <p:sp>
          <p:nvSpPr>
            <p:cNvPr id="12" name="任意多边形: 形状 11"/>
            <p:cNvSpPr/>
            <p:nvPr>
              <p:custDataLst>
                <p:tags r:id="rId4"/>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charset="-122"/>
              </a:endParaRPr>
            </a:p>
          </p:txBody>
        </p:sp>
        <p:sp>
          <p:nvSpPr>
            <p:cNvPr id="13" name="等腰三角形 12"/>
            <p:cNvSpPr/>
            <p:nvPr>
              <p:custDataLst>
                <p:tags r:id="rId5"/>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charset="-122"/>
              </a:endParaRPr>
            </a:p>
          </p:txBody>
        </p:sp>
      </p:grpSp>
      <p:grpSp>
        <p:nvGrpSpPr>
          <p:cNvPr id="14" name="组合 13"/>
          <p:cNvGrpSpPr/>
          <p:nvPr userDrawn="1">
            <p:custDataLst>
              <p:tags r:id="rId6"/>
            </p:custDataLst>
          </p:nvPr>
        </p:nvGrpSpPr>
        <p:grpSpPr>
          <a:xfrm rot="5400000">
            <a:off x="265986" y="5766276"/>
            <a:ext cx="553403" cy="687229"/>
            <a:chOff x="10608342" y="5053054"/>
            <a:chExt cx="1583658" cy="1966165"/>
          </a:xfrm>
        </p:grpSpPr>
        <p:sp>
          <p:nvSpPr>
            <p:cNvPr id="16" name="任意多边形: 形状 15"/>
            <p:cNvSpPr/>
            <p:nvPr>
              <p:custDataLst>
                <p:tags r:id="rId7"/>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charset="-122"/>
              </a:endParaRPr>
            </a:p>
          </p:txBody>
        </p:sp>
        <p:sp>
          <p:nvSpPr>
            <p:cNvPr id="17" name="等腰三角形 16"/>
            <p:cNvSpPr/>
            <p:nvPr>
              <p:custDataLst>
                <p:tags r:id="rId8"/>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charset="-122"/>
              </a:endParaRPr>
            </a:p>
          </p:txBody>
        </p:sp>
      </p:grpSp>
      <p:sp>
        <p:nvSpPr>
          <p:cNvPr id="2" name="标题 1"/>
          <p:cNvSpPr>
            <a:spLocks noGrp="1"/>
          </p:cNvSpPr>
          <p:nvPr>
            <p:ph type="title" hasCustomPrompt="1"/>
            <p:custDataLst>
              <p:tags r:id="rId9"/>
            </p:custDataLst>
          </p:nvPr>
        </p:nvSpPr>
        <p:spPr>
          <a:xfrm>
            <a:off x="961200" y="1339650"/>
            <a:ext cx="7219800" cy="542700"/>
          </a:xfrm>
        </p:spPr>
        <p:txBody>
          <a:bodyPr anchor="ctr"/>
          <a:lstStyle>
            <a:lvl1pPr>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hasCustomPrompt="1"/>
            <p:custDataLst>
              <p:tags r:id="rId10"/>
            </p:custDataLst>
          </p:nvPr>
        </p:nvSpPr>
        <p:spPr>
          <a:xfrm>
            <a:off x="960835" y="2594250"/>
            <a:ext cx="7219950" cy="2583900"/>
          </a:xfrm>
        </p:spPr>
        <p:txBody>
          <a:bodyPr>
            <a:normAutofit/>
          </a:bodyPr>
          <a:lstStyle>
            <a:lvl1pPr marL="0" indent="0">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a:r>
              <a:rPr lang="zh-CN" altLang="en-US"/>
              <a:t>单击此处添加文本</a:t>
            </a:r>
            <a:endParaRPr lang="zh-CN" altLang="en-US" dirty="0"/>
          </a:p>
        </p:txBody>
      </p:sp>
      <p:sp>
        <p:nvSpPr>
          <p:cNvPr id="3" name="日期占位符 2"/>
          <p:cNvSpPr>
            <a:spLocks noGrp="1"/>
          </p:cNvSpPr>
          <p:nvPr>
            <p:ph type="dt" sz="half" idx="10"/>
            <p:custDataLst>
              <p:tags r:id="rId11"/>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灯片编号占位符 4"/>
          <p:cNvSpPr>
            <a:spLocks noGrp="1"/>
          </p:cNvSpPr>
          <p:nvPr>
            <p:ph type="sldNum" sz="quarter" idx="12"/>
            <p:custDataLst>
              <p:tags r:id="rId12"/>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4" name="页脚占位符 3"/>
          <p:cNvSpPr>
            <a:spLocks noGrp="1"/>
          </p:cNvSpPr>
          <p:nvPr>
            <p:ph type="ftr" sz="quarter" idx="11"/>
            <p:custDataLst>
              <p:tags r:id="rId13"/>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3617595"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latin typeface="Arial" panose="020B0604020202020204" pitchFamily="34" charset="0"/>
              <a:ea typeface="微软雅黑" panose="020B0503020204020204" charset="-122"/>
              <a:sym typeface="+mn-ea"/>
            </a:endParaRPr>
          </a:p>
        </p:txBody>
      </p:sp>
      <p:sp>
        <p:nvSpPr>
          <p:cNvPr id="2" name="标题 1"/>
          <p:cNvSpPr>
            <a:spLocks noGrp="1"/>
          </p:cNvSpPr>
          <p:nvPr userDrawn="1">
            <p:ph type="title" hasCustomPrompt="1"/>
            <p:custDataLst>
              <p:tags r:id="rId3"/>
            </p:custDataLst>
          </p:nvPr>
        </p:nvSpPr>
        <p:spPr>
          <a:xfrm>
            <a:off x="437400" y="880650"/>
            <a:ext cx="2970000" cy="661500"/>
          </a:xfrm>
        </p:spPr>
        <p:txBody>
          <a:bodyPr anchor="ctr">
            <a:normAutofit/>
          </a:bodyPr>
          <a:lstStyle>
            <a:lvl1pPr>
              <a:defRPr sz="2400" b="1"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5"/>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6"/>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7"/>
            </p:custDataLst>
          </p:nvPr>
        </p:nvSpPr>
        <p:spPr>
          <a:xfrm>
            <a:off x="440100" y="2275650"/>
            <a:ext cx="2967300" cy="30699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userDrawn="1">
            <p:ph sz="quarter" idx="14"/>
            <p:custDataLst>
              <p:tags r:id="rId8"/>
            </p:custDataLst>
          </p:nvPr>
        </p:nvSpPr>
        <p:spPr>
          <a:xfrm>
            <a:off x="3825900" y="1405930"/>
            <a:ext cx="4860000" cy="3815953"/>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sym typeface="+mn-ea"/>
              </a:rPr>
              <a:t>第</a:t>
            </a:r>
            <a:r>
              <a:rPr lang="zh-CN" altLang="en-US"/>
              <a:t>二级</a:t>
            </a:r>
            <a:endParaRPr lang="zh-CN" altLang="en-US"/>
          </a:p>
          <a:p>
            <a:pPr lvl="2"/>
            <a:r>
              <a:rPr lang="zh-CN" altLang="en-US">
                <a:sym typeface="+mn-ea"/>
              </a:rPr>
              <a:t>第</a:t>
            </a:r>
            <a:r>
              <a:rPr lang="zh-CN" altLang="en-US"/>
              <a:t>三级</a:t>
            </a:r>
            <a:endParaRPr lang="zh-CN" altLang="en-US"/>
          </a:p>
          <a:p>
            <a:pPr lvl="3"/>
            <a:r>
              <a:rPr lang="zh-CN" altLang="en-US">
                <a:sym typeface="+mn-ea"/>
              </a:rPr>
              <a:t>第</a:t>
            </a:r>
            <a:r>
              <a:rPr lang="zh-CN" altLang="en-US"/>
              <a:t>四级</a:t>
            </a:r>
            <a:endParaRPr lang="zh-CN" altLang="en-US"/>
          </a:p>
          <a:p>
            <a:pPr lvl="4"/>
            <a:r>
              <a:rPr lang="zh-CN" altLang="en-US">
                <a:sym typeface="+mn-ea"/>
              </a:rPr>
              <a:t>第</a:t>
            </a:r>
            <a:r>
              <a:rPr lang="zh-CN" altLang="en-US"/>
              <a:t>五级</a:t>
            </a:r>
            <a:endParaRPr lang="zh-CN" altLang="en-US" dirty="0"/>
          </a:p>
        </p:txBody>
      </p:sp>
      <p:grpSp>
        <p:nvGrpSpPr>
          <p:cNvPr id="11" name="组合 10"/>
          <p:cNvGrpSpPr/>
          <p:nvPr userDrawn="1">
            <p:custDataLst>
              <p:tags r:id="rId9"/>
            </p:custDataLst>
          </p:nvPr>
        </p:nvGrpSpPr>
        <p:grpSpPr>
          <a:xfrm>
            <a:off x="-1" y="0"/>
            <a:ext cx="3617595" cy="769938"/>
            <a:chOff x="-1" y="0"/>
            <a:chExt cx="4823460" cy="769938"/>
          </a:xfrm>
        </p:grpSpPr>
        <p:sp>
          <p:nvSpPr>
            <p:cNvPr id="12" name="任意多边形: 形状 11"/>
            <p:cNvSpPr/>
            <p:nvPr>
              <p:custDataLst>
                <p:tags r:id="rId10"/>
              </p:custDataLst>
            </p:nvPr>
          </p:nvSpPr>
          <p:spPr>
            <a:xfrm rot="10800000">
              <a:off x="0" y="0"/>
              <a:ext cx="4823459" cy="769938"/>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微软雅黑" panose="020B0503020204020204" charset="-122"/>
              </a:endParaRPr>
            </a:p>
          </p:txBody>
        </p:sp>
        <p:sp>
          <p:nvSpPr>
            <p:cNvPr id="14" name="等腰三角形 13"/>
            <p:cNvSpPr/>
            <p:nvPr>
              <p:custDataLst>
                <p:tags r:id="rId11"/>
              </p:custDataLst>
            </p:nvPr>
          </p:nvSpPr>
          <p:spPr>
            <a:xfrm rot="10800000">
              <a:off x="-1" y="0"/>
              <a:ext cx="3754576" cy="56217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lumMod val="85000"/>
                    <a:lumOff val="15000"/>
                  </a:schemeClr>
                </a:solidFill>
                <a:ea typeface="微软雅黑" panose="020B0503020204020204" charset="-122"/>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9144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latin typeface="Arial" panose="020B0604020202020204" pitchFamily="34" charset="0"/>
              <a:ea typeface="微软雅黑" panose="020B0503020204020204" charset="-122"/>
              <a:sym typeface="+mn-ea"/>
            </a:endParaRPr>
          </a:p>
        </p:txBody>
      </p:sp>
      <p:sp>
        <p:nvSpPr>
          <p:cNvPr id="2" name="标题 1"/>
          <p:cNvSpPr>
            <a:spLocks noGrp="1"/>
          </p:cNvSpPr>
          <p:nvPr userDrawn="1">
            <p:ph type="title"/>
            <p:custDataLst>
              <p:tags r:id="rId3"/>
            </p:custDataLst>
          </p:nvPr>
        </p:nvSpPr>
        <p:spPr>
          <a:xfrm>
            <a:off x="459000" y="859500"/>
            <a:ext cx="8232300" cy="469800"/>
          </a:xfrm>
        </p:spPr>
        <p:txBody>
          <a:bodyPr anchor="ctr"/>
          <a:lstStyle>
            <a:lvl1pPr algn="ctr">
              <a:defRPr sz="2700" b="1"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4"/>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5"/>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6"/>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7"/>
            </p:custDataLst>
          </p:nvPr>
        </p:nvSpPr>
        <p:spPr>
          <a:xfrm>
            <a:off x="459000" y="1763100"/>
            <a:ext cx="8231981" cy="621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userDrawn="1">
            <p:ph sz="quarter" idx="14"/>
            <p:custDataLst>
              <p:tags r:id="rId8"/>
            </p:custDataLst>
          </p:nvPr>
        </p:nvSpPr>
        <p:spPr>
          <a:xfrm>
            <a:off x="459581" y="3236850"/>
            <a:ext cx="8224200" cy="25731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grpSp>
        <p:nvGrpSpPr>
          <p:cNvPr id="12" name="组合 11"/>
          <p:cNvGrpSpPr/>
          <p:nvPr userDrawn="1">
            <p:custDataLst>
              <p:tags r:id="rId9"/>
            </p:custDataLst>
          </p:nvPr>
        </p:nvGrpSpPr>
        <p:grpSpPr>
          <a:xfrm flipV="1">
            <a:off x="4441372" y="0"/>
            <a:ext cx="4702628" cy="812800"/>
            <a:chOff x="4001597" y="5613400"/>
            <a:chExt cx="8190403" cy="1244600"/>
          </a:xfrm>
        </p:grpSpPr>
        <p:sp>
          <p:nvSpPr>
            <p:cNvPr id="14" name="任意多边形: 形状 13"/>
            <p:cNvSpPr/>
            <p:nvPr>
              <p:custDataLst>
                <p:tags r:id="rId10"/>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charset="-122"/>
              </a:endParaRPr>
            </a:p>
          </p:txBody>
        </p:sp>
        <p:sp>
          <p:nvSpPr>
            <p:cNvPr id="15" name="等腰三角形 14"/>
            <p:cNvSpPr/>
            <p:nvPr>
              <p:custDataLst>
                <p:tags r:id="rId11"/>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charset="-122"/>
              </a:endParaRPr>
            </a:p>
          </p:txBody>
        </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flipV="1">
            <a:off x="4441372" y="0"/>
            <a:ext cx="4702628" cy="812800"/>
            <a:chOff x="4001597" y="5613400"/>
            <a:chExt cx="8190403" cy="1244600"/>
          </a:xfrm>
        </p:grpSpPr>
        <p:sp>
          <p:nvSpPr>
            <p:cNvPr id="14" name="任意多边形: 形状 13"/>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charset="-122"/>
              </a:endParaRPr>
            </a:p>
          </p:txBody>
        </p:sp>
        <p:sp>
          <p:nvSpPr>
            <p:cNvPr id="15" name="等腰三角形 14"/>
            <p:cNvSpPr/>
            <p:nvPr>
              <p:custDataLst>
                <p:tags r:id="rId4"/>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charset="-122"/>
              </a:endParaRPr>
            </a:p>
          </p:txBody>
        </p:sp>
      </p:grpSp>
      <p:sp>
        <p:nvSpPr>
          <p:cNvPr id="13" name="矩形 12"/>
          <p:cNvSpPr/>
          <p:nvPr userDrawn="1">
            <p:custDataLst>
              <p:tags r:id="rId5"/>
            </p:custDataLst>
          </p:nvPr>
        </p:nvSpPr>
        <p:spPr>
          <a:xfrm>
            <a:off x="0" y="5041901"/>
            <a:ext cx="9144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ea typeface="微软雅黑" panose="020B0503020204020204" charset="-122"/>
              <a:sym typeface="+mn-ea"/>
            </a:endParaRPr>
          </a:p>
        </p:txBody>
      </p:sp>
      <p:sp>
        <p:nvSpPr>
          <p:cNvPr id="2" name="标题 1"/>
          <p:cNvSpPr>
            <a:spLocks noGrp="1"/>
          </p:cNvSpPr>
          <p:nvPr userDrawn="1">
            <p:ph type="title"/>
            <p:custDataLst>
              <p:tags r:id="rId6"/>
            </p:custDataLst>
          </p:nvPr>
        </p:nvSpPr>
        <p:spPr>
          <a:xfrm>
            <a:off x="453390" y="739934"/>
            <a:ext cx="8232458" cy="423863"/>
          </a:xfrm>
        </p:spPr>
        <p:txBody>
          <a:bodyPr anchor="ctr"/>
          <a:lstStyle>
            <a:lvl1pPr algn="ctr">
              <a:lnSpc>
                <a:spcPct val="100000"/>
              </a:lnSpc>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7"/>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8"/>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9"/>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userDrawn="1">
            <p:ph sz="quarter" idx="13"/>
            <p:custDataLst>
              <p:tags r:id="rId10"/>
            </p:custDataLst>
          </p:nvPr>
        </p:nvSpPr>
        <p:spPr>
          <a:xfrm>
            <a:off x="453628" y="2082600"/>
            <a:ext cx="8243100" cy="24084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userDrawn="1">
            <p:ph type="body" sz="quarter" idx="14"/>
            <p:custDataLst>
              <p:tags r:id="rId11"/>
            </p:custDataLst>
          </p:nvPr>
        </p:nvSpPr>
        <p:spPr>
          <a:xfrm>
            <a:off x="445500" y="5306850"/>
            <a:ext cx="8251200" cy="758700"/>
          </a:xfrm>
        </p:spPr>
        <p:txBody>
          <a:bodyPr>
            <a:normAutofit/>
          </a:bodyPr>
          <a:lstStyle>
            <a:lvl1pPr marL="0" indent="0">
              <a:lnSpc>
                <a:spcPct val="130000"/>
              </a:lnSpc>
              <a:spcBef>
                <a:spcPts val="0"/>
              </a:spcBef>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a:off x="3001198" y="6045200"/>
            <a:ext cx="6142802" cy="812800"/>
            <a:chOff x="4001597" y="5613400"/>
            <a:chExt cx="8190403" cy="1244600"/>
          </a:xfrm>
        </p:grpSpPr>
        <p:sp>
          <p:nvSpPr>
            <p:cNvPr id="17" name="任意多边形: 形状 16"/>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charset="-122"/>
              </a:endParaRPr>
            </a:p>
          </p:txBody>
        </p:sp>
        <p:sp>
          <p:nvSpPr>
            <p:cNvPr id="18" name="等腰三角形 17"/>
            <p:cNvSpPr/>
            <p:nvPr>
              <p:custDataLst>
                <p:tags r:id="rId4"/>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微软雅黑" panose="020B0503020204020204" charset="-122"/>
              </a:endParaRPr>
            </a:p>
          </p:txBody>
        </p:sp>
      </p:grpSp>
      <p:sp>
        <p:nvSpPr>
          <p:cNvPr id="15" name="矩形 14"/>
          <p:cNvSpPr/>
          <p:nvPr userDrawn="1">
            <p:custDataLst>
              <p:tags r:id="rId5"/>
            </p:custDataLst>
          </p:nvPr>
        </p:nvSpPr>
        <p:spPr>
          <a:xfrm>
            <a:off x="0" y="0"/>
            <a:ext cx="9144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chemeClr val="bg1"/>
              </a:solidFill>
              <a:latin typeface="Viner Hand ITC" panose="03070502030502020203" charset="0"/>
              <a:ea typeface="微软雅黑" panose="020B0503020204020204" charset="-122"/>
              <a:cs typeface="Viner Hand ITC" panose="03070502030502020203" charset="0"/>
              <a:sym typeface="+mn-ea"/>
            </a:endParaRPr>
          </a:p>
        </p:txBody>
      </p:sp>
      <p:sp>
        <p:nvSpPr>
          <p:cNvPr id="2" name="标题 1"/>
          <p:cNvSpPr>
            <a:spLocks noGrp="1"/>
          </p:cNvSpPr>
          <p:nvPr>
            <p:ph type="title"/>
            <p:custDataLst>
              <p:tags r:id="rId6"/>
            </p:custDataLst>
          </p:nvPr>
        </p:nvSpPr>
        <p:spPr>
          <a:xfrm>
            <a:off x="434700" y="292846"/>
            <a:ext cx="8278200" cy="331473"/>
          </a:xfrm>
        </p:spPr>
        <p:txBody>
          <a:bodyPr>
            <a:noAutofit/>
          </a:bodyPr>
          <a:lstStyle>
            <a:lvl1pPr>
              <a:lnSpc>
                <a:spcPct val="100000"/>
              </a:lnSpc>
              <a:defRPr sz="1800" b="1"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7"/>
            </p:custDataLst>
          </p:nvPr>
        </p:nvSpPr>
        <p:spPr>
          <a:xfrm>
            <a:off x="434700" y="2025000"/>
            <a:ext cx="4006800" cy="2170800"/>
          </a:xfrm>
        </p:spPr>
        <p:txBody>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3" name="日期占位符 2"/>
          <p:cNvSpPr>
            <a:spLocks noGrp="1"/>
          </p:cNvSpPr>
          <p:nvPr>
            <p:ph type="dt" sz="half" idx="10"/>
            <p:custDataLst>
              <p:tags r:id="rId8"/>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11"/>
            </p:custDataLst>
          </p:nvPr>
        </p:nvSpPr>
        <p:spPr>
          <a:xfrm>
            <a:off x="4681800" y="2025000"/>
            <a:ext cx="4025700" cy="21708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12"/>
            </p:custDataLst>
          </p:nvPr>
        </p:nvSpPr>
        <p:spPr>
          <a:xfrm>
            <a:off x="429300" y="4914450"/>
            <a:ext cx="40068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3"/>
            </p:custDataLst>
          </p:nvPr>
        </p:nvSpPr>
        <p:spPr>
          <a:xfrm>
            <a:off x="4689900" y="4910850"/>
            <a:ext cx="40257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1576668"/>
            <a:ext cx="9144000" cy="370466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latin typeface="Arial" panose="020B0604020202020204" pitchFamily="34" charset="0"/>
              <a:ea typeface="微软雅黑" panose="020B0503020204020204" charset="-122"/>
              <a:sym typeface="+mn-ea"/>
            </a:endParaRPr>
          </a:p>
        </p:txBody>
      </p:sp>
      <p:grpSp>
        <p:nvGrpSpPr>
          <p:cNvPr id="15" name="组合 14"/>
          <p:cNvGrpSpPr/>
          <p:nvPr userDrawn="1">
            <p:custDataLst>
              <p:tags r:id="rId3"/>
            </p:custDataLst>
          </p:nvPr>
        </p:nvGrpSpPr>
        <p:grpSpPr>
          <a:xfrm rot="10800000">
            <a:off x="0" y="0"/>
            <a:ext cx="4093369" cy="1529715"/>
            <a:chOff x="4001597" y="5613400"/>
            <a:chExt cx="8190403" cy="1244600"/>
          </a:xfrm>
        </p:grpSpPr>
        <p:sp>
          <p:nvSpPr>
            <p:cNvPr id="16" name="任意多边形: 形状 15"/>
            <p:cNvSpPr/>
            <p:nvPr>
              <p:custDataLst>
                <p:tags r:id="rId4"/>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charset="-122"/>
              </a:endParaRPr>
            </a:p>
          </p:txBody>
        </p:sp>
        <p:sp>
          <p:nvSpPr>
            <p:cNvPr id="17" name="等腰三角形 16"/>
            <p:cNvSpPr/>
            <p:nvPr>
              <p:custDataLst>
                <p:tags r:id="rId5"/>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微软雅黑" panose="020B0503020204020204" charset="-122"/>
              </a:endParaRPr>
            </a:p>
          </p:txBody>
        </p:sp>
      </p:grpSp>
      <p:grpSp>
        <p:nvGrpSpPr>
          <p:cNvPr id="18" name="组合 17"/>
          <p:cNvGrpSpPr/>
          <p:nvPr userDrawn="1">
            <p:custDataLst>
              <p:tags r:id="rId6"/>
            </p:custDataLst>
          </p:nvPr>
        </p:nvGrpSpPr>
        <p:grpSpPr>
          <a:xfrm>
            <a:off x="5050631" y="5323840"/>
            <a:ext cx="4093369" cy="1529715"/>
            <a:chOff x="4001597" y="5613400"/>
            <a:chExt cx="8190403" cy="1244600"/>
          </a:xfrm>
        </p:grpSpPr>
        <p:sp>
          <p:nvSpPr>
            <p:cNvPr id="19" name="任意多边形: 形状 18"/>
            <p:cNvSpPr/>
            <p:nvPr>
              <p:custDataLst>
                <p:tags r:id="rId7"/>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微软雅黑" panose="020B0503020204020204" charset="-122"/>
              </a:endParaRPr>
            </a:p>
          </p:txBody>
        </p:sp>
        <p:sp>
          <p:nvSpPr>
            <p:cNvPr id="20" name="等腰三角形 19"/>
            <p:cNvSpPr/>
            <p:nvPr>
              <p:custDataLst>
                <p:tags r:id="rId8"/>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charset="-122"/>
              </a:endParaRPr>
            </a:p>
          </p:txBody>
        </p:sp>
      </p:grpSp>
      <p:sp>
        <p:nvSpPr>
          <p:cNvPr id="2" name="标题 1"/>
          <p:cNvSpPr>
            <a:spLocks noGrp="1"/>
          </p:cNvSpPr>
          <p:nvPr userDrawn="1">
            <p:ph type="title" hasCustomPrompt="1"/>
            <p:custDataLst>
              <p:tags r:id="rId9"/>
            </p:custDataLst>
          </p:nvPr>
        </p:nvSpPr>
        <p:spPr>
          <a:xfrm>
            <a:off x="1142100" y="1637550"/>
            <a:ext cx="6858000" cy="1790100"/>
          </a:xfrm>
        </p:spPr>
        <p:txBody>
          <a:bodyPr anchor="b"/>
          <a:lstStyle>
            <a:lvl1pPr algn="ctr">
              <a:defRPr sz="45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userDrawn="1">
            <p:ph type="dt" sz="half" idx="10"/>
            <p:custDataLst>
              <p:tags r:id="rId10"/>
            </p:custDataLst>
          </p:nvPr>
        </p:nvSpPr>
        <p:spPr>
          <a:xfrm>
            <a:off x="659807"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1"/>
            </p:custDataLst>
          </p:nvPr>
        </p:nvSpPr>
        <p:spPr>
          <a:xfrm>
            <a:off x="3087000" y="6389433"/>
            <a:ext cx="2970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12"/>
            </p:custDataLst>
          </p:nvPr>
        </p:nvSpPr>
        <p:spPr>
          <a:xfrm>
            <a:off x="6457950" y="6389433"/>
            <a:ext cx="2025000" cy="237600"/>
          </a:xfrm>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3"/>
            </p:custDataLst>
          </p:nvPr>
        </p:nvSpPr>
        <p:spPr>
          <a:xfrm>
            <a:off x="1141810" y="4069800"/>
            <a:ext cx="6858000" cy="1242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9"/>
          <p:cNvSpPr>
            <a:spLocks noGrp="1" noChangeArrowheads="1"/>
          </p:cNvSpPr>
          <p:nvPr>
            <p:ph type="sldNum" sz="quarter" idx="10"/>
          </p:nvPr>
        </p:nvSpPr>
        <p:spPr/>
        <p:txBody>
          <a:bodyPr/>
          <a:lstStyle>
            <a:lvl1pPr>
              <a:defRPr/>
            </a:lvl1pPr>
          </a:lstStyle>
          <a:p>
            <a:pPr>
              <a:defRPr/>
            </a:pPr>
            <a:fld id="{079ACDED-08F6-4249-BD4B-3B882159655E}" type="slidenum">
              <a:rPr lang="ja-JP" altLang="en-US"/>
            </a:fld>
            <a:endParaRPr lang="en-US" altLang="ja-JP"/>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6" Type="http://schemas.openxmlformats.org/officeDocument/2006/relationships/theme" Target="../theme/theme2.xml"/><Relationship Id="rId25" Type="http://schemas.openxmlformats.org/officeDocument/2006/relationships/tags" Target="../tags/tag160.xml"/><Relationship Id="rId24" Type="http://schemas.openxmlformats.org/officeDocument/2006/relationships/tags" Target="../tags/tag159.xml"/><Relationship Id="rId23" Type="http://schemas.openxmlformats.org/officeDocument/2006/relationships/tags" Target="../tags/tag158.xml"/><Relationship Id="rId22" Type="http://schemas.openxmlformats.org/officeDocument/2006/relationships/tags" Target="../tags/tag157.xml"/><Relationship Id="rId21" Type="http://schemas.openxmlformats.org/officeDocument/2006/relationships/tags" Target="../tags/tag156.xml"/><Relationship Id="rId20" Type="http://schemas.openxmlformats.org/officeDocument/2006/relationships/tags" Target="../tags/tag155.xml"/><Relationship Id="rId2" Type="http://schemas.openxmlformats.org/officeDocument/2006/relationships/slideLayout" Target="../slideLayouts/slideLayout13.xml"/><Relationship Id="rId19" Type="http://schemas.openxmlformats.org/officeDocument/2006/relationships/slideLayout" Target="../slideLayouts/slideLayout3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6" Type="http://schemas.openxmlformats.org/officeDocument/2006/relationships/theme" Target="../theme/theme3.xml"/><Relationship Id="rId25" Type="http://schemas.openxmlformats.org/officeDocument/2006/relationships/tags" Target="../tags/tag320.xml"/><Relationship Id="rId24" Type="http://schemas.openxmlformats.org/officeDocument/2006/relationships/tags" Target="../tags/tag319.xml"/><Relationship Id="rId23" Type="http://schemas.openxmlformats.org/officeDocument/2006/relationships/tags" Target="../tags/tag318.xml"/><Relationship Id="rId22" Type="http://schemas.openxmlformats.org/officeDocument/2006/relationships/tags" Target="../tags/tag317.xml"/><Relationship Id="rId21" Type="http://schemas.openxmlformats.org/officeDocument/2006/relationships/tags" Target="../tags/tag316.xml"/><Relationship Id="rId20" Type="http://schemas.openxmlformats.org/officeDocument/2006/relationships/tags" Target="../tags/tag315.xml"/><Relationship Id="rId2" Type="http://schemas.openxmlformats.org/officeDocument/2006/relationships/slideLayout" Target="../slideLayouts/slideLayout32.xml"/><Relationship Id="rId19" Type="http://schemas.openxmlformats.org/officeDocument/2006/relationships/slideLayout" Target="../slideLayouts/slideLayout49.xml"/><Relationship Id="rId18" Type="http://schemas.openxmlformats.org/officeDocument/2006/relationships/slideLayout" Target="../slideLayouts/slideLayout48.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8.xml"/><Relationship Id="rId8" Type="http://schemas.openxmlformats.org/officeDocument/2006/relationships/slideLayout" Target="../slideLayouts/slideLayout57.xml"/><Relationship Id="rId7" Type="http://schemas.openxmlformats.org/officeDocument/2006/relationships/slideLayout" Target="../slideLayouts/slideLayout56.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3" Type="http://schemas.openxmlformats.org/officeDocument/2006/relationships/slideLayout" Target="../slideLayouts/slideLayout52.xml"/><Relationship Id="rId26" Type="http://schemas.openxmlformats.org/officeDocument/2006/relationships/theme" Target="../theme/theme4.xml"/><Relationship Id="rId25" Type="http://schemas.openxmlformats.org/officeDocument/2006/relationships/tags" Target="../tags/tag480.xml"/><Relationship Id="rId24" Type="http://schemas.openxmlformats.org/officeDocument/2006/relationships/tags" Target="../tags/tag479.xml"/><Relationship Id="rId23" Type="http://schemas.openxmlformats.org/officeDocument/2006/relationships/tags" Target="../tags/tag478.xml"/><Relationship Id="rId22" Type="http://schemas.openxmlformats.org/officeDocument/2006/relationships/tags" Target="../tags/tag477.xml"/><Relationship Id="rId21" Type="http://schemas.openxmlformats.org/officeDocument/2006/relationships/tags" Target="../tags/tag476.xml"/><Relationship Id="rId20" Type="http://schemas.openxmlformats.org/officeDocument/2006/relationships/tags" Target="../tags/tag475.xml"/><Relationship Id="rId2" Type="http://schemas.openxmlformats.org/officeDocument/2006/relationships/slideLayout" Target="../slideLayouts/slideLayout51.xml"/><Relationship Id="rId19" Type="http://schemas.openxmlformats.org/officeDocument/2006/relationships/slideLayout" Target="../slideLayouts/slideLayout68.xml"/><Relationship Id="rId18" Type="http://schemas.openxmlformats.org/officeDocument/2006/relationships/slideLayout" Target="../slideLayouts/slideLayout67.xml"/><Relationship Id="rId17" Type="http://schemas.openxmlformats.org/officeDocument/2006/relationships/slideLayout" Target="../slideLayouts/slideLayout66.xml"/><Relationship Id="rId16" Type="http://schemas.openxmlformats.org/officeDocument/2006/relationships/slideLayout" Target="../slideLayouts/slideLayout65.xml"/><Relationship Id="rId15" Type="http://schemas.openxmlformats.org/officeDocument/2006/relationships/slideLayout" Target="../slideLayouts/slideLayout64.xml"/><Relationship Id="rId14" Type="http://schemas.openxmlformats.org/officeDocument/2006/relationships/slideLayout" Target="../slideLayouts/slideLayout63.xml"/><Relationship Id="rId13" Type="http://schemas.openxmlformats.org/officeDocument/2006/relationships/slideLayout" Target="../slideLayouts/slideLayout62.xml"/><Relationship Id="rId12" Type="http://schemas.openxmlformats.org/officeDocument/2006/relationships/slideLayout" Target="../slideLayouts/slideLayout61.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7.xml"/><Relationship Id="rId8" Type="http://schemas.openxmlformats.org/officeDocument/2006/relationships/slideLayout" Target="../slideLayouts/slideLayout76.xml"/><Relationship Id="rId7" Type="http://schemas.openxmlformats.org/officeDocument/2006/relationships/slideLayout" Target="../slideLayouts/slideLayout75.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5" Type="http://schemas.openxmlformats.org/officeDocument/2006/relationships/theme" Target="../theme/theme5.xml"/><Relationship Id="rId24" Type="http://schemas.openxmlformats.org/officeDocument/2006/relationships/tags" Target="../tags/tag640.xml"/><Relationship Id="rId23" Type="http://schemas.openxmlformats.org/officeDocument/2006/relationships/tags" Target="../tags/tag639.xml"/><Relationship Id="rId22" Type="http://schemas.openxmlformats.org/officeDocument/2006/relationships/tags" Target="../tags/tag638.xml"/><Relationship Id="rId21" Type="http://schemas.openxmlformats.org/officeDocument/2006/relationships/tags" Target="../tags/tag637.xml"/><Relationship Id="rId20" Type="http://schemas.openxmlformats.org/officeDocument/2006/relationships/tags" Target="../tags/tag636.xml"/><Relationship Id="rId2" Type="http://schemas.openxmlformats.org/officeDocument/2006/relationships/slideLayout" Target="../slideLayouts/slideLayout70.xml"/><Relationship Id="rId19" Type="http://schemas.openxmlformats.org/officeDocument/2006/relationships/tags" Target="../tags/tag635.xml"/><Relationship Id="rId18" Type="http://schemas.openxmlformats.org/officeDocument/2006/relationships/slideLayout" Target="../slideLayouts/slideLayout86.xml"/><Relationship Id="rId17" Type="http://schemas.openxmlformats.org/officeDocument/2006/relationships/slideLayout" Target="../slideLayouts/slideLayout85.xml"/><Relationship Id="rId16" Type="http://schemas.openxmlformats.org/officeDocument/2006/relationships/slideLayout" Target="../slideLayouts/slideLayout84.xml"/><Relationship Id="rId15" Type="http://schemas.openxmlformats.org/officeDocument/2006/relationships/slideLayout" Target="../slideLayouts/slideLayout83.xml"/><Relationship Id="rId14" Type="http://schemas.openxmlformats.org/officeDocument/2006/relationships/slideLayout" Target="../slideLayouts/slideLayout82.xml"/><Relationship Id="rId13" Type="http://schemas.openxmlformats.org/officeDocument/2006/relationships/slideLayout" Target="../slideLayouts/slideLayout81.xml"/><Relationship Id="rId12" Type="http://schemas.openxmlformats.org/officeDocument/2006/relationships/slideLayout" Target="../slideLayouts/slideLayout80.xml"/><Relationship Id="rId11" Type="http://schemas.openxmlformats.org/officeDocument/2006/relationships/slideLayout" Target="../slideLayouts/slideLayout79.xml"/><Relationship Id="rId10" Type="http://schemas.openxmlformats.org/officeDocument/2006/relationships/slideLayout" Target="../slideLayouts/slideLayout78.xml"/><Relationship Id="rId1"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0" y="0"/>
            <a:ext cx="9144000" cy="765175"/>
          </a:xfrm>
          <a:prstGeom prst="rect">
            <a:avLst/>
          </a:prstGeom>
          <a:solidFill>
            <a:srgbClr val="A50021"/>
          </a:solidFill>
          <a:ln w="9525">
            <a:noFill/>
            <a:miter lim="800000"/>
          </a:ln>
        </p:spPr>
        <p:txBody>
          <a:bodyPr vert="horz" wrap="square" lIns="91440" tIns="45720" rIns="91440" bIns="45720" numCol="1" anchor="b" anchorCtr="0" compatLnSpc="1"/>
          <a:lstStyle/>
          <a:p>
            <a:pPr lvl="0"/>
            <a:r>
              <a:rPr lang="ja-JP" altLang="en-US" smtClean="0"/>
              <a:t>マスタ タイトルの書式設定</a:t>
            </a:r>
            <a:endParaRPr lang="ja-JP" altLang="en-US" smtClean="0"/>
          </a:p>
        </p:txBody>
      </p:sp>
      <p:sp>
        <p:nvSpPr>
          <p:cNvPr id="2051" name="Rectangle 3"/>
          <p:cNvSpPr>
            <a:spLocks noGrp="1" noChangeArrowheads="1"/>
          </p:cNvSpPr>
          <p:nvPr>
            <p:ph type="body" idx="1"/>
          </p:nvPr>
        </p:nvSpPr>
        <p:spPr bwMode="auto">
          <a:xfrm>
            <a:off x="250825" y="908050"/>
            <a:ext cx="8642350" cy="5400675"/>
          </a:xfrm>
          <a:prstGeom prst="rect">
            <a:avLst/>
          </a:prstGeom>
          <a:noFill/>
          <a:ln w="9525">
            <a:noFill/>
            <a:miter lim="800000"/>
          </a:ln>
        </p:spPr>
        <p:txBody>
          <a:bodyPr vert="horz" wrap="square" lIns="91440" tIns="45720" rIns="91440" bIns="45720" numCol="1" anchor="t" anchorCtr="0" compatLnSpc="1"/>
          <a:lstStyle/>
          <a:p>
            <a:pPr lvl="0"/>
            <a:r>
              <a:rPr lang="ja-JP" altLang="en-US" smtClean="0"/>
              <a:t>マスタ テキストの書式設定</a:t>
            </a:r>
            <a:endParaRPr lang="ja-JP" altLang="en-US" smtClean="0"/>
          </a:p>
          <a:p>
            <a:pPr lvl="1"/>
            <a:r>
              <a:rPr lang="ja-JP" altLang="en-US" smtClean="0"/>
              <a:t>第 </a:t>
            </a:r>
            <a:r>
              <a:rPr lang="en-US" altLang="ja-JP" smtClean="0"/>
              <a:t>2 </a:t>
            </a:r>
            <a:r>
              <a:rPr lang="ja-JP" altLang="en-US" smtClean="0"/>
              <a:t>レベル</a:t>
            </a:r>
            <a:endParaRPr lang="ja-JP" altLang="en-US" smtClean="0"/>
          </a:p>
          <a:p>
            <a:pPr lvl="2"/>
            <a:r>
              <a:rPr lang="ja-JP" altLang="en-US" smtClean="0"/>
              <a:t>第 </a:t>
            </a:r>
            <a:r>
              <a:rPr lang="en-US" altLang="ja-JP" smtClean="0"/>
              <a:t>3 </a:t>
            </a:r>
            <a:r>
              <a:rPr lang="ja-JP" altLang="en-US" smtClean="0"/>
              <a:t>レベル</a:t>
            </a:r>
            <a:endParaRPr lang="ja-JP" altLang="en-US" smtClean="0"/>
          </a:p>
          <a:p>
            <a:pPr lvl="3"/>
            <a:r>
              <a:rPr lang="ja-JP" altLang="en-US" smtClean="0"/>
              <a:t>第 </a:t>
            </a:r>
            <a:r>
              <a:rPr lang="en-US" altLang="ja-JP" smtClean="0"/>
              <a:t>4 </a:t>
            </a:r>
            <a:r>
              <a:rPr lang="ja-JP" altLang="en-US" smtClean="0"/>
              <a:t>レベル</a:t>
            </a:r>
            <a:endParaRPr lang="ja-JP" altLang="en-US" smtClean="0"/>
          </a:p>
          <a:p>
            <a:pPr lvl="4"/>
            <a:r>
              <a:rPr lang="ja-JP" altLang="en-US" smtClean="0"/>
              <a:t>第 </a:t>
            </a:r>
            <a:r>
              <a:rPr lang="en-US" altLang="ja-JP" smtClean="0"/>
              <a:t>5 </a:t>
            </a:r>
            <a:r>
              <a:rPr lang="ja-JP" altLang="en-US" smtClean="0"/>
              <a:t>レベル</a:t>
            </a:r>
            <a:endParaRPr lang="ja-JP" altLang="en-US" smtClean="0"/>
          </a:p>
        </p:txBody>
      </p:sp>
      <p:sp>
        <p:nvSpPr>
          <p:cNvPr id="110601" name="Rectangle 9"/>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mtClean="0">
                <a:solidFill>
                  <a:srgbClr val="A50021"/>
                </a:solidFill>
                <a:latin typeface="+mn-lt"/>
                <a:ea typeface="MS PGothic" panose="020B0600070205080204" pitchFamily="34" charset="-128"/>
              </a:defRPr>
            </a:lvl1pPr>
          </a:lstStyle>
          <a:p>
            <a:pPr>
              <a:defRPr/>
            </a:pPr>
            <a:fld id="{F26BFEB2-AD8F-4C55-8D8E-8203A90CB456}" type="slidenum">
              <a:rPr lang="ja-JP" altLang="en-US"/>
            </a:fld>
            <a:endParaRPr lang="en-US" altLang="ja-JP"/>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random/>
  </p:transition>
  <p:timing>
    <p:tnLst>
      <p:par>
        <p:cTn id="1" dur="indefinite" restart="never" nodeType="tmRoot"/>
      </p:par>
    </p:tnLst>
  </p:timing>
  <p:hf hdr="0" ftr="0" dt="0"/>
  <p:txStyles>
    <p:title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1189673"/>
            <a:ext cx="8139178" cy="331473"/>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502412" y="1571631"/>
            <a:ext cx="8139178" cy="404168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659807" y="5619625"/>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3087000" y="561962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6457950" y="5619625"/>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5"/>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685800" rtl="0" eaLnBrk="1" fontAlgn="auto" latinLnBrk="0" hangingPunct="1">
        <a:lnSpc>
          <a:spcPct val="100000"/>
        </a:lnSpc>
        <a:spcBef>
          <a:spcPct val="0"/>
        </a:spcBef>
        <a:buNone/>
        <a:defRPr sz="18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1189673"/>
            <a:ext cx="8139178" cy="331473"/>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502412" y="1571631"/>
            <a:ext cx="8139178" cy="404168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659807" y="5619625"/>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3087000" y="561962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6457950" y="5619625"/>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5"/>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Lst>
  <p:txStyles>
    <p:titleStyle>
      <a:lvl1pPr algn="l" defTabSz="685800" rtl="0" eaLnBrk="1" fontAlgn="auto" latinLnBrk="0" hangingPunct="1">
        <a:lnSpc>
          <a:spcPct val="100000"/>
        </a:lnSpc>
        <a:spcBef>
          <a:spcPct val="0"/>
        </a:spcBef>
        <a:buNone/>
        <a:defRPr sz="18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1189673"/>
            <a:ext cx="8139178" cy="331473"/>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502412" y="1571631"/>
            <a:ext cx="8139178" cy="404168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659807" y="5619625"/>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3087000" y="561962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6457950" y="5619625"/>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5"/>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Lst>
  <p:txStyles>
    <p:titleStyle>
      <a:lvl1pPr algn="l" defTabSz="685800" rtl="0" eaLnBrk="1" fontAlgn="auto" latinLnBrk="0" hangingPunct="1">
        <a:lnSpc>
          <a:spcPct val="100000"/>
        </a:lnSpc>
        <a:spcBef>
          <a:spcPct val="0"/>
        </a:spcBef>
        <a:buNone/>
        <a:defRPr sz="18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502412" y="1189673"/>
            <a:ext cx="8139178" cy="331473"/>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502412" y="1571631"/>
            <a:ext cx="8139178" cy="404168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59807" y="5619625"/>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3087000" y="561962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6457950" y="5619625"/>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Lst>
  <p:txStyles>
    <p:titleStyle>
      <a:lvl1pPr algn="l" defTabSz="685800" rtl="0" eaLnBrk="1" fontAlgn="auto" latinLnBrk="0" hangingPunct="1">
        <a:lnSpc>
          <a:spcPct val="100000"/>
        </a:lnSpc>
        <a:spcBef>
          <a:spcPct val="0"/>
        </a:spcBef>
        <a:buNone/>
        <a:defRPr sz="18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644.xml"/><Relationship Id="rId4" Type="http://schemas.openxmlformats.org/officeDocument/2006/relationships/image" Target="../media/image3.png"/><Relationship Id="rId3" Type="http://schemas.openxmlformats.org/officeDocument/2006/relationships/tags" Target="../tags/tag643.xml"/><Relationship Id="rId2" Type="http://schemas.openxmlformats.org/officeDocument/2006/relationships/tags" Target="../tags/tag642.xml"/><Relationship Id="rId1" Type="http://schemas.openxmlformats.org/officeDocument/2006/relationships/tags" Target="../tags/tag641.xml"/></Relationships>
</file>

<file path=ppt/slides/_rels/slide10.xml.rels><?xml version="1.0" encoding="UTF-8" standalone="yes"?>
<Relationships xmlns="http://schemas.openxmlformats.org/package/2006/relationships"><Relationship Id="rId9" Type="http://schemas.openxmlformats.org/officeDocument/2006/relationships/tags" Target="../tags/tag664.xml"/><Relationship Id="rId8" Type="http://schemas.openxmlformats.org/officeDocument/2006/relationships/image" Target="../media/image9.wmf"/><Relationship Id="rId7" Type="http://schemas.openxmlformats.org/officeDocument/2006/relationships/oleObject" Target="../embeddings/oleObject3.bin"/><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tags" Target="../tags/tag663.xml"/><Relationship Id="rId3" Type="http://schemas.openxmlformats.org/officeDocument/2006/relationships/tags" Target="../tags/tag662.xml"/><Relationship Id="rId2" Type="http://schemas.openxmlformats.org/officeDocument/2006/relationships/tags" Target="../tags/tag661.xml"/><Relationship Id="rId11" Type="http://schemas.openxmlformats.org/officeDocument/2006/relationships/vmlDrawing" Target="../drawings/vmlDrawing2.vml"/><Relationship Id="rId10" Type="http://schemas.openxmlformats.org/officeDocument/2006/relationships/slideLayout" Target="../slideLayouts/slideLayout56.xml"/><Relationship Id="rId1" Type="http://schemas.openxmlformats.org/officeDocument/2006/relationships/tags" Target="../tags/tag66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image" Target="../media/image12.pn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tags" Target="../tags/tag647.xml"/><Relationship Id="rId2" Type="http://schemas.openxmlformats.org/officeDocument/2006/relationships/tags" Target="../tags/tag646.xml"/><Relationship Id="rId1" Type="http://schemas.openxmlformats.org/officeDocument/2006/relationships/tags" Target="../tags/tag64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1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6.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37.xml"/><Relationship Id="rId5" Type="http://schemas.openxmlformats.org/officeDocument/2006/relationships/tags" Target="../tags/tag652.xml"/><Relationship Id="rId4" Type="http://schemas.openxmlformats.org/officeDocument/2006/relationships/tags" Target="../tags/tag651.xml"/><Relationship Id="rId3" Type="http://schemas.openxmlformats.org/officeDocument/2006/relationships/tags" Target="../tags/tag650.xml"/><Relationship Id="rId2" Type="http://schemas.openxmlformats.org/officeDocument/2006/relationships/tags" Target="../tags/tag649.xml"/><Relationship Id="rId1" Type="http://schemas.openxmlformats.org/officeDocument/2006/relationships/tags" Target="../tags/tag648.xml"/></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8.xml"/><Relationship Id="rId2" Type="http://schemas.openxmlformats.org/officeDocument/2006/relationships/image" Target="../media/image18.wmf"/><Relationship Id="rId1" Type="http://schemas.openxmlformats.org/officeDocument/2006/relationships/oleObject" Target="../embeddings/oleObject4.bin"/></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8.xml"/><Relationship Id="rId2" Type="http://schemas.openxmlformats.org/officeDocument/2006/relationships/image" Target="../media/image20.wmf"/><Relationship Id="rId1" Type="http://schemas.openxmlformats.org/officeDocument/2006/relationships/oleObject" Target="../embeddings/oleObject5.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8.xml"/><Relationship Id="rId2" Type="http://schemas.openxmlformats.org/officeDocument/2006/relationships/image" Target="../media/image21.wmf"/><Relationship Id="rId1" Type="http://schemas.openxmlformats.org/officeDocument/2006/relationships/oleObject" Target="../embeddings/oleObject6.bin"/></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8.xml"/><Relationship Id="rId2" Type="http://schemas.openxmlformats.org/officeDocument/2006/relationships/image" Target="../media/image22.wmf"/><Relationship Id="rId1" Type="http://schemas.openxmlformats.org/officeDocument/2006/relationships/oleObject" Target="../embeddings/oleObject7.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56.xml"/><Relationship Id="rId6" Type="http://schemas.openxmlformats.org/officeDocument/2006/relationships/tags" Target="../tags/tag668.xml"/><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tags" Target="../tags/tag667.xml"/><Relationship Id="rId2" Type="http://schemas.openxmlformats.org/officeDocument/2006/relationships/tags" Target="../tags/tag666.xml"/><Relationship Id="rId1" Type="http://schemas.openxmlformats.org/officeDocument/2006/relationships/tags" Target="../tags/tag66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4.emf"/></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25.jpeg"/></Relationships>
</file>

<file path=ppt/slides/_rels/slide41.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56.xml"/><Relationship Id="rId3" Type="http://schemas.openxmlformats.org/officeDocument/2006/relationships/tags" Target="../tags/tag669.xml"/><Relationship Id="rId2" Type="http://schemas.openxmlformats.org/officeDocument/2006/relationships/image" Target="../media/image26.wmf"/><Relationship Id="rId1" Type="http://schemas.openxmlformats.org/officeDocument/2006/relationships/oleObject" Target="../embeddings/oleObject8.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7.jpeg"/></Relationships>
</file>

<file path=ppt/slides/_rels/slide48.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tags" Target="../tags/tag675.xml"/><Relationship Id="rId7" Type="http://schemas.openxmlformats.org/officeDocument/2006/relationships/tags" Target="../tags/tag674.xml"/><Relationship Id="rId6" Type="http://schemas.openxmlformats.org/officeDocument/2006/relationships/image" Target="../media/image2.jpeg"/><Relationship Id="rId5" Type="http://schemas.openxmlformats.org/officeDocument/2006/relationships/tags" Target="../tags/tag673.xml"/><Relationship Id="rId4" Type="http://schemas.openxmlformats.org/officeDocument/2006/relationships/image" Target="../media/image1.png"/><Relationship Id="rId3" Type="http://schemas.openxmlformats.org/officeDocument/2006/relationships/tags" Target="../tags/tag672.xml"/><Relationship Id="rId2" Type="http://schemas.openxmlformats.org/officeDocument/2006/relationships/tags" Target="../tags/tag671.xml"/><Relationship Id="rId1" Type="http://schemas.openxmlformats.org/officeDocument/2006/relationships/tags" Target="../tags/tag670.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tags" Target="../tags/tag658.xml"/><Relationship Id="rId7" Type="http://schemas.openxmlformats.org/officeDocument/2006/relationships/tags" Target="../tags/tag657.x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tags" Target="../tags/tag656.xml"/><Relationship Id="rId3" Type="http://schemas.openxmlformats.org/officeDocument/2006/relationships/tags" Target="../tags/tag655.xml"/><Relationship Id="rId2" Type="http://schemas.openxmlformats.org/officeDocument/2006/relationships/tags" Target="../tags/tag654.xml"/><Relationship Id="rId10" Type="http://schemas.openxmlformats.org/officeDocument/2006/relationships/vmlDrawing" Target="../drawings/vmlDrawing1.vml"/><Relationship Id="rId1" Type="http://schemas.openxmlformats.org/officeDocument/2006/relationships/tags" Target="../tags/tag65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image" Target="../media/image7.png"/><Relationship Id="rId1" Type="http://schemas.openxmlformats.org/officeDocument/2006/relationships/tags" Target="../tags/tag6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3001198" y="6045200"/>
            <a:ext cx="6142802" cy="812800"/>
            <a:chOff x="4001597" y="5613400"/>
            <a:chExt cx="8190403" cy="1244600"/>
          </a:xfrm>
        </p:grpSpPr>
        <p:sp>
          <p:nvSpPr>
            <p:cNvPr id="9" name="任意多边形: 形状 8"/>
            <p:cNvSpPr/>
            <p:nvPr>
              <p:custDataLst>
                <p:tags r:id="rId2"/>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latin typeface="微软雅黑" panose="020B0503020204020204" charset="-122"/>
                <a:ea typeface="微软雅黑" panose="020B0503020204020204" charset="-122"/>
              </a:endParaRPr>
            </a:p>
          </p:txBody>
        </p:sp>
        <p:sp>
          <p:nvSpPr>
            <p:cNvPr id="10" name="等腰三角形 9"/>
            <p:cNvSpPr/>
            <p:nvPr>
              <p:custDataLst>
                <p:tags r:id="rId3"/>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latin typeface="微软雅黑" panose="020B0503020204020204" charset="-122"/>
                <a:ea typeface="微软雅黑" panose="020B0503020204020204" charset="-122"/>
              </a:endParaRPr>
            </a:p>
          </p:txBody>
        </p:sp>
      </p:grpSp>
      <p:sp>
        <p:nvSpPr>
          <p:cNvPr id="2" name="标题 1"/>
          <p:cNvSpPr>
            <a:spLocks noGrp="1"/>
          </p:cNvSpPr>
          <p:nvPr>
            <p:ph type="title" idx="4294967295"/>
          </p:nvPr>
        </p:nvSpPr>
        <p:spPr>
          <a:xfrm>
            <a:off x="0" y="0"/>
            <a:ext cx="9144000" cy="765175"/>
          </a:xfrm>
          <a:solidFill>
            <a:schemeClr val="accent2"/>
          </a:solidFill>
          <a:ln w="9525">
            <a:noFill/>
            <a:miter lim="800000"/>
          </a:ln>
        </p:spPr>
        <p:txBody>
          <a:bodyPr vert="horz" wrap="square" lIns="91440" tIns="45720" rIns="91440" bIns="45720" numCol="1"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ctr" defTabSz="914400">
              <a:buClrTx/>
              <a:buSzTx/>
              <a:buFontTx/>
            </a:pPr>
            <a:r>
              <a:rPr lang="zh-CN" altLang="en-US" kern="1200" dirty="0">
                <a:solidFill>
                  <a:schemeClr val="lt1"/>
                </a:solidFill>
                <a:latin typeface="汉仪旗黑-85S" charset="0"/>
                <a:ea typeface="黑体" panose="02010609060101010101" charset="-122"/>
                <a:cs typeface="汉仪旗黑-85S" charset="0"/>
                <a:sym typeface="+mn-ea"/>
              </a:rPr>
              <a:t>第 </a:t>
            </a:r>
            <a:r>
              <a:rPr lang="en-US" altLang="zh-CN" sz="2400" spc="150" dirty="0">
                <a:latin typeface="微软雅黑" panose="020B0503020204020204" charset="-122"/>
                <a:ea typeface="微软雅黑" panose="020B0503020204020204" charset="-122"/>
                <a:cs typeface="微软雅黑" panose="020B0503020204020204" charset="-122"/>
                <a:sym typeface="+mn-ea"/>
              </a:rPr>
              <a:t>3</a:t>
            </a:r>
            <a:r>
              <a:rPr lang="zh-CN" altLang="en-US" kern="1200" dirty="0" smtClean="0">
                <a:solidFill>
                  <a:schemeClr val="lt1"/>
                </a:solidFill>
                <a:latin typeface="汉仪旗黑-85S" charset="0"/>
                <a:ea typeface="黑体" panose="02010609060101010101" charset="-122"/>
                <a:cs typeface="汉仪旗黑-85S" charset="0"/>
                <a:sym typeface="+mn-ea"/>
              </a:rPr>
              <a:t> </a:t>
            </a:r>
            <a:r>
              <a:rPr lang="zh-CN" altLang="en-US" kern="1200" dirty="0">
                <a:solidFill>
                  <a:schemeClr val="lt1"/>
                </a:solidFill>
                <a:latin typeface="汉仪旗黑-85S" charset="0"/>
                <a:ea typeface="黑体" panose="02010609060101010101" charset="-122"/>
                <a:cs typeface="汉仪旗黑-85S" charset="0"/>
                <a:sym typeface="+mn-ea"/>
              </a:rPr>
              <a:t>章   知识图谱</a:t>
            </a:r>
            <a:endParaRPr lang="zh-CN" altLang="en-US" kern="1200" dirty="0">
              <a:solidFill>
                <a:schemeClr val="lt1"/>
              </a:solidFill>
              <a:latin typeface="汉仪旗黑-85S" charset="0"/>
              <a:ea typeface="黑体" panose="02010609060101010101" charset="-122"/>
              <a:cs typeface="汉仪旗黑-85S" charset="0"/>
              <a:sym typeface="+mn-ea"/>
            </a:endParaRPr>
          </a:p>
        </p:txBody>
      </p:sp>
      <p:sp>
        <p:nvSpPr>
          <p:cNvPr id="4" name="灯片编号占位符 3"/>
          <p:cNvSpPr>
            <a:spLocks noGrp="1"/>
          </p:cNvSpPr>
          <p:nvPr>
            <p:ph type="sldNum" sz="quarter" idx="12"/>
          </p:nvPr>
        </p:nvSpPr>
        <p:spPr>
          <a:xfrm>
            <a:off x="6934200" y="6477000"/>
            <a:ext cx="1981200" cy="360363"/>
          </a:xfrm>
          <a:noFill/>
          <a:ln w="9525">
            <a:noFill/>
            <a:miter lim="800000"/>
          </a:ln>
          <a:effectLst/>
        </p:spPr>
        <p:txBody>
          <a:bodyPr vert="horz" wrap="square" lIns="91440" tIns="45720" rIns="91440" bIns="45720" numCol="1" anchor="t" anchorCtr="0" compatLnSpc="1">
            <a:noAutofit/>
          </a:bodyPr>
          <a:lstStyle>
            <a:defPPr>
              <a:defRPr lang="zh-CN"/>
            </a:defPPr>
            <a:lvl1pPr marL="0" algn="r" defTabSz="914400" rtl="0" eaLnBrk="1" latinLnBrk="0" hangingPunct="1">
              <a:defRPr sz="1800" kern="1200" smtClean="0">
                <a:solidFill>
                  <a:srgbClr val="A50021"/>
                </a:solidFill>
                <a:latin typeface="+mn-lt"/>
                <a:ea typeface="MS PGothic" panose="020B0600070205080204"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defRPr/>
            </a:pPr>
            <a:fld id="{9A0DB2DC-4C9A-4742-B13C-FB6460FD3503}" type="slidenum">
              <a:rPr lang="ja-JP" altLang="en-US">
                <a:solidFill>
                  <a:srgbClr val="A50021"/>
                </a:solidFill>
                <a:latin typeface="微软雅黑" panose="020B0503020204020204" charset="-122"/>
                <a:ea typeface="微软雅黑" panose="020B0503020204020204" charset="-122"/>
                <a:sym typeface="+mn-ea"/>
              </a:rPr>
            </a:fld>
            <a:endParaRPr lang="ja-JP" altLang="en-US">
              <a:solidFill>
                <a:srgbClr val="A50021"/>
              </a:solidFill>
              <a:latin typeface="微软雅黑" panose="020B0503020204020204" charset="-122"/>
              <a:ea typeface="微软雅黑" panose="020B0503020204020204" charset="-122"/>
              <a:sym typeface="+mn-ea"/>
            </a:endParaRPr>
          </a:p>
        </p:txBody>
      </p:sp>
      <p:pic>
        <p:nvPicPr>
          <p:cNvPr id="5" name="图片 4"/>
          <p:cNvPicPr>
            <a:picLocks noChangeAspect="1"/>
          </p:cNvPicPr>
          <p:nvPr/>
        </p:nvPicPr>
        <p:blipFill>
          <a:blip r:embed="rId4"/>
          <a:stretch>
            <a:fillRect/>
          </a:stretch>
        </p:blipFill>
        <p:spPr>
          <a:xfrm>
            <a:off x="1676400" y="838200"/>
            <a:ext cx="5629275" cy="5934075"/>
          </a:xfrm>
          <a:prstGeom prst="rect">
            <a:avLst/>
          </a:prstGeom>
        </p:spPr>
      </p:pic>
    </p:spTree>
    <p:custDataLst>
      <p:tags r:id="rId5"/>
    </p:custData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3001198" y="6045200"/>
            <a:ext cx="6142802" cy="812800"/>
            <a:chOff x="4001597" y="5613400"/>
            <a:chExt cx="8190403" cy="1244600"/>
          </a:xfrm>
        </p:grpSpPr>
        <p:sp>
          <p:nvSpPr>
            <p:cNvPr id="9" name="任意多边形: 形状 8"/>
            <p:cNvSpPr/>
            <p:nvPr>
              <p:custDataLst>
                <p:tags r:id="rId2"/>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latin typeface="微软雅黑" panose="020B0503020204020204" charset="-122"/>
                <a:ea typeface="微软雅黑" panose="020B0503020204020204" charset="-122"/>
              </a:endParaRPr>
            </a:p>
          </p:txBody>
        </p:sp>
        <p:sp>
          <p:nvSpPr>
            <p:cNvPr id="10" name="等腰三角形 9"/>
            <p:cNvSpPr/>
            <p:nvPr>
              <p:custDataLst>
                <p:tags r:id="rId3"/>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latin typeface="微软雅黑" panose="020B0503020204020204" charset="-122"/>
                <a:ea typeface="微软雅黑" panose="020B0503020204020204" charset="-122"/>
              </a:endParaRPr>
            </a:p>
          </p:txBody>
        </p:sp>
      </p:grpSp>
      <p:sp>
        <p:nvSpPr>
          <p:cNvPr id="111617" name="标题 1"/>
          <p:cNvSpPr>
            <a:spLocks noGrp="1"/>
          </p:cNvSpPr>
          <p:nvPr>
            <p:ph type="title" idx="4294967295"/>
          </p:nvPr>
        </p:nvSpPr>
        <p:spPr>
          <a:xfrm>
            <a:off x="0" y="0"/>
            <a:ext cx="9144000" cy="765175"/>
          </a:xfrm>
          <a:solidFill>
            <a:schemeClr val="accent2"/>
          </a:solidFill>
          <a:ln w="9525">
            <a:noFill/>
            <a:miter lim="800000"/>
          </a:ln>
        </p:spPr>
        <p:txBody>
          <a:bodyPr vert="horz" wrap="square" lIns="91440" tIns="45720" rIns="91440" bIns="45720" numCol="1"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en-US" altLang="zh-CN" spc="0" dirty="0">
                <a:solidFill>
                  <a:srgbClr val="FFFFFF"/>
                </a:solidFill>
                <a:latin typeface="微软雅黑" panose="020B0503020204020204" charset="-122"/>
                <a:ea typeface="微软雅黑" panose="020B0503020204020204" charset="-122"/>
                <a:cs typeface="微软雅黑" panose="020B0503020204020204" charset="-122"/>
                <a:sym typeface="+mn-ea"/>
              </a:rPr>
              <a:t>3.3</a:t>
            </a:r>
            <a:r>
              <a:rPr lang="en-US" altLang="zh-CN" kern="1200" dirty="0" smtClean="0">
                <a:solidFill>
                  <a:schemeClr val="lt1"/>
                </a:solidFill>
                <a:latin typeface="汉仪旗黑-85S" charset="0"/>
                <a:cs typeface="汉仪旗黑-85S" charset="0"/>
                <a:sym typeface="+mn-ea"/>
              </a:rPr>
              <a:t> </a:t>
            </a:r>
            <a:r>
              <a:rPr lang="en-US" altLang="zh-CN" kern="1200" dirty="0" err="1" smtClean="0">
                <a:solidFill>
                  <a:schemeClr val="lt1"/>
                </a:solidFill>
                <a:latin typeface="汉仪旗黑-85S" charset="0"/>
                <a:cs typeface="汉仪旗黑-85S" charset="0"/>
                <a:sym typeface="+mn-ea"/>
              </a:rPr>
              <a:t>知识图谱</a:t>
            </a:r>
            <a:r>
              <a:rPr lang="zh-CN" altLang="en-US" kern="1200" dirty="0" smtClean="0">
                <a:solidFill>
                  <a:schemeClr val="lt1"/>
                </a:solidFill>
                <a:latin typeface="汉仪旗黑-85S" charset="0"/>
                <a:cs typeface="汉仪旗黑-85S" charset="0"/>
                <a:sym typeface="+mn-ea"/>
              </a:rPr>
              <a:t>的</a:t>
            </a:r>
            <a:r>
              <a:rPr lang="zh-CN" altLang="en-US" dirty="0" smtClean="0">
                <a:solidFill>
                  <a:schemeClr val="lt1"/>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相关概念</a:t>
            </a:r>
            <a:endParaRPr lang="en-US" altLang="zh-CN" kern="1200" dirty="0">
              <a:solidFill>
                <a:schemeClr val="lt1"/>
              </a:solidFill>
              <a:latin typeface="汉仪旗黑-85S" charset="0"/>
              <a:cs typeface="汉仪旗黑-85S" charset="0"/>
              <a:sym typeface="+mn-ea"/>
            </a:endParaRPr>
          </a:p>
        </p:txBody>
      </p:sp>
      <p:sp>
        <p:nvSpPr>
          <p:cNvPr id="111618" name="文本框 3"/>
          <p:cNvSpPr txBox="1"/>
          <p:nvPr>
            <p:custDataLst>
              <p:tags r:id="rId4"/>
            </p:custDataLst>
          </p:nvPr>
        </p:nvSpPr>
        <p:spPr>
          <a:xfrm>
            <a:off x="215900" y="1044575"/>
            <a:ext cx="8785225" cy="1476375"/>
          </a:xfrm>
          <a:prstGeom prst="rect">
            <a:avLst/>
          </a:prstGeom>
          <a:solidFill>
            <a:schemeClr val="lt1">
              <a:lumMod val="95000"/>
            </a:schemeClr>
          </a:solidFill>
          <a:ln w="9525">
            <a:noFill/>
          </a:ln>
        </p:spPr>
        <p:txBody>
          <a:bodyPr wrap="square" anchor="t">
            <a:spAutoFit/>
          </a:bodyPr>
          <a:lstStyle/>
          <a:p>
            <a:pPr>
              <a:lnSpc>
                <a:spcPct val="150000"/>
              </a:lnSpc>
            </a:pPr>
            <a:r>
              <a:rPr lang="en-US" altLang="zh-CN" sz="2000"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rPr>
              <a:t>知识图谱是用图谱的形式表示知识。</a:t>
            </a:r>
            <a:endParaRPr lang="zh-CN" altLang="en-US" sz="2000" dirty="0">
              <a:solidFill>
                <a:schemeClr val="dk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dirty="0">
                <a:solidFill>
                  <a:schemeClr val="dk1"/>
                </a:solidFill>
                <a:latin typeface="微软雅黑" panose="020B0503020204020204" charset="-122"/>
                <a:ea typeface="微软雅黑" panose="020B0503020204020204" charset="-122"/>
                <a:cs typeface="微软雅黑" panose="020B0503020204020204" charset="-122"/>
              </a:rPr>
              <a:t>1</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rPr>
              <a:t>）是一种揭示实体之间关系的</a:t>
            </a:r>
            <a:r>
              <a:rPr lang="zh-CN" altLang="en-US" sz="2000" dirty="0" smtClean="0">
                <a:solidFill>
                  <a:schemeClr val="dk1"/>
                </a:solidFill>
                <a:latin typeface="微软雅黑" panose="020B0503020204020204" charset="-122"/>
                <a:ea typeface="微软雅黑" panose="020B0503020204020204" charset="-122"/>
                <a:cs typeface="微软雅黑" panose="020B0503020204020204" charset="-122"/>
              </a:rPr>
              <a:t>语义网络</a:t>
            </a:r>
            <a:r>
              <a:rPr lang="en-US" altLang="zh-CN" sz="2000" dirty="0">
                <a:solidFill>
                  <a:schemeClr val="dk1"/>
                </a:solidFill>
                <a:latin typeface="微软雅黑" panose="020B0503020204020204" charset="-122"/>
                <a:ea typeface="微软雅黑" panose="020B0503020204020204" charset="-122"/>
                <a:cs typeface="微软雅黑" panose="020B0503020204020204" charset="-122"/>
              </a:rPr>
              <a:t>;</a:t>
            </a:r>
            <a:endParaRPr lang="zh-CN" altLang="en-US" sz="2000" dirty="0">
              <a:solidFill>
                <a:schemeClr val="dk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dirty="0">
                <a:solidFill>
                  <a:schemeClr val="dk1"/>
                </a:solidFill>
                <a:latin typeface="微软雅黑" panose="020B0503020204020204" charset="-122"/>
                <a:ea typeface="微软雅黑" panose="020B0503020204020204" charset="-122"/>
                <a:cs typeface="微软雅黑" panose="020B0503020204020204" charset="-122"/>
              </a:rPr>
              <a:t>2</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rPr>
              <a:t>）多关系图，由多种类型的节点和多种类型的边来组成。</a:t>
            </a:r>
            <a:r>
              <a:rPr lang="zh-CN" altLang="en-US" sz="1600" dirty="0">
                <a:solidFill>
                  <a:schemeClr val="dk1"/>
                </a:solidFill>
                <a:latin typeface="微软雅黑" panose="020B0503020204020204" charset="-122"/>
                <a:ea typeface="微软雅黑" panose="020B0503020204020204" charset="-122"/>
                <a:cs typeface="微软雅黑" panose="020B0503020204020204" charset="-122"/>
              </a:rPr>
              <a:t>      </a:t>
            </a:r>
            <a:endParaRPr lang="zh-CN" altLang="en-US" sz="1600" dirty="0">
              <a:solidFill>
                <a:schemeClr val="dk1"/>
              </a:solidFill>
              <a:latin typeface="微软雅黑" panose="020B0503020204020204" charset="-122"/>
              <a:ea typeface="微软雅黑" panose="020B0503020204020204" charset="-122"/>
              <a:cs typeface="微软雅黑" panose="020B0503020204020204" charset="-122"/>
            </a:endParaRPr>
          </a:p>
        </p:txBody>
      </p:sp>
      <p:graphicFrame>
        <p:nvGraphicFramePr>
          <p:cNvPr id="5" name="对象 4"/>
          <p:cNvGraphicFramePr/>
          <p:nvPr/>
        </p:nvGraphicFramePr>
        <p:xfrm>
          <a:off x="304800" y="2971800"/>
          <a:ext cx="4286885" cy="2381250"/>
        </p:xfrm>
        <a:graphic>
          <a:graphicData uri="http://schemas.openxmlformats.org/presentationml/2006/ole">
            <mc:AlternateContent xmlns:mc="http://schemas.openxmlformats.org/markup-compatibility/2006">
              <mc:Choice xmlns:v="urn:schemas-microsoft-com:vml" Requires="v">
                <p:oleObj spid="_x0000_s4429" name="" r:id="rId5" imgW="8839200" imgH="4733925" progId="Paint.Picture">
                  <p:embed/>
                </p:oleObj>
              </mc:Choice>
              <mc:Fallback>
                <p:oleObj name="" r:id="rId5" imgW="8839200" imgH="4733925" progId="Paint.Picture">
                  <p:embed/>
                  <p:pic>
                    <p:nvPicPr>
                      <p:cNvPr id="0" name="图片 5"/>
                      <p:cNvPicPr/>
                      <p:nvPr/>
                    </p:nvPicPr>
                    <p:blipFill>
                      <a:blip r:embed="rId6"/>
                      <a:stretch>
                        <a:fillRect/>
                      </a:stretch>
                    </p:blipFill>
                    <p:spPr>
                      <a:xfrm>
                        <a:off x="304800" y="2971800"/>
                        <a:ext cx="4286885" cy="2381250"/>
                      </a:xfrm>
                      <a:prstGeom prst="rect">
                        <a:avLst/>
                      </a:prstGeom>
                    </p:spPr>
                  </p:pic>
                </p:oleObj>
              </mc:Fallback>
            </mc:AlternateContent>
          </a:graphicData>
        </a:graphic>
      </p:graphicFrame>
      <p:graphicFrame>
        <p:nvGraphicFramePr>
          <p:cNvPr id="12" name="对象 11"/>
          <p:cNvGraphicFramePr/>
          <p:nvPr/>
        </p:nvGraphicFramePr>
        <p:xfrm>
          <a:off x="4591685" y="2895600"/>
          <a:ext cx="4388485" cy="2457450"/>
        </p:xfrm>
        <a:graphic>
          <a:graphicData uri="http://schemas.openxmlformats.org/presentationml/2006/ole">
            <mc:AlternateContent xmlns:mc="http://schemas.openxmlformats.org/markup-compatibility/2006">
              <mc:Choice xmlns:v="urn:schemas-microsoft-com:vml" Requires="v">
                <p:oleObj spid="_x0000_s4430" name="" r:id="rId7" imgW="8791575" imgH="4810125" progId="Paint.Picture">
                  <p:embed/>
                </p:oleObj>
              </mc:Choice>
              <mc:Fallback>
                <p:oleObj name="" r:id="rId7" imgW="8791575" imgH="4810125" progId="Paint.Picture">
                  <p:embed/>
                  <p:pic>
                    <p:nvPicPr>
                      <p:cNvPr id="0" name="图片 12"/>
                      <p:cNvPicPr/>
                      <p:nvPr/>
                    </p:nvPicPr>
                    <p:blipFill>
                      <a:blip r:embed="rId8"/>
                      <a:stretch>
                        <a:fillRect/>
                      </a:stretch>
                    </p:blipFill>
                    <p:spPr>
                      <a:xfrm>
                        <a:off x="4591685" y="2895600"/>
                        <a:ext cx="4388485" cy="2457450"/>
                      </a:xfrm>
                      <a:prstGeom prst="rect">
                        <a:avLst/>
                      </a:prstGeom>
                    </p:spPr>
                  </p:pic>
                </p:oleObj>
              </mc:Fallback>
            </mc:AlternateContent>
          </a:graphicData>
        </a:graphic>
      </p:graphicFrame>
      <p:sp>
        <p:nvSpPr>
          <p:cNvPr id="14" name="文本框 13"/>
          <p:cNvSpPr txBox="1"/>
          <p:nvPr/>
        </p:nvSpPr>
        <p:spPr>
          <a:xfrm>
            <a:off x="1219200" y="5486400"/>
            <a:ext cx="2697480" cy="368300"/>
          </a:xfrm>
          <a:prstGeom prst="rect">
            <a:avLst/>
          </a:prstGeom>
          <a:noFill/>
        </p:spPr>
        <p:txBody>
          <a:bodyPr wrap="none" rtlCol="0">
            <a:spAutoFit/>
          </a:bodyPr>
          <a:lstStyle/>
          <a:p>
            <a:r>
              <a:rPr lang="zh-CN" altLang="en-US"/>
              <a:t>包含一种类型的节点和边</a:t>
            </a:r>
            <a:endParaRPr lang="zh-CN" altLang="en-US"/>
          </a:p>
        </p:txBody>
      </p:sp>
      <p:sp>
        <p:nvSpPr>
          <p:cNvPr id="15" name="文本框 14"/>
          <p:cNvSpPr txBox="1"/>
          <p:nvPr/>
        </p:nvSpPr>
        <p:spPr>
          <a:xfrm>
            <a:off x="4032885" y="5562600"/>
            <a:ext cx="4856480" cy="337185"/>
          </a:xfrm>
          <a:prstGeom prst="rect">
            <a:avLst/>
          </a:prstGeom>
          <a:noFill/>
        </p:spPr>
        <p:txBody>
          <a:bodyPr wrap="none" rtlCol="0">
            <a:spAutoFit/>
          </a:bodyPr>
          <a:lstStyle/>
          <a:p>
            <a:r>
              <a:rPr lang="zh-CN" altLang="en-US" sz="1600"/>
              <a:t>包含多种类型的节点和边，即多关系图（知识图谱）</a:t>
            </a:r>
            <a:endParaRPr lang="zh-CN" altLang="en-US" sz="1600"/>
          </a:p>
        </p:txBody>
      </p:sp>
    </p:spTree>
    <p:custDataLst>
      <p:tags r:id="rId9"/>
    </p:custData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r>
              <a:rPr lang="en-US" altLang="zh-CN" dirty="0">
                <a:solidFill>
                  <a:srgbClr val="FFFFFF"/>
                </a:solidFill>
                <a:latin typeface="微软雅黑" panose="020B0503020204020204" charset="-122"/>
                <a:ea typeface="微软雅黑" panose="020B0503020204020204" charset="-122"/>
                <a:cs typeface="微软雅黑" panose="020B0503020204020204" charset="-122"/>
                <a:sym typeface="+mn-ea"/>
              </a:rPr>
              <a:t>3.3</a:t>
            </a:r>
            <a:r>
              <a:rPr lang="en-US" altLang="zh-CN" kern="1200" dirty="0" smtClean="0">
                <a:solidFill>
                  <a:schemeClr val="lt1"/>
                </a:solidFill>
                <a:latin typeface="汉仪旗黑-85S" charset="0"/>
                <a:cs typeface="汉仪旗黑-85S" charset="0"/>
                <a:sym typeface="+mn-ea"/>
              </a:rPr>
              <a:t> </a:t>
            </a:r>
            <a:r>
              <a:rPr lang="zh-CN" altLang="en-US" kern="1200" dirty="0">
                <a:solidFill>
                  <a:schemeClr val="lt1"/>
                </a:solidFill>
                <a:latin typeface="汉仪旗黑-85S" charset="0"/>
                <a:cs typeface="汉仪旗黑-85S" charset="0"/>
                <a:sym typeface="+mn-ea"/>
              </a:rPr>
              <a:t>知识图谱的相关概念</a:t>
            </a:r>
            <a:endParaRPr lang="zh-CN" altLang="en-US" kern="1200" dirty="0">
              <a:solidFill>
                <a:schemeClr val="lt1"/>
              </a:solidFill>
              <a:latin typeface="汉仪旗黑-85S" charset="0"/>
              <a:cs typeface="汉仪旗黑-85S" charset="0"/>
              <a:sym typeface="+mn-ea"/>
            </a:endParaRPr>
          </a:p>
        </p:txBody>
      </p:sp>
      <p:sp>
        <p:nvSpPr>
          <p:cNvPr id="12" name="矩形 3"/>
          <p:cNvSpPr>
            <a:spLocks noChangeArrowheads="1"/>
          </p:cNvSpPr>
          <p:nvPr/>
        </p:nvSpPr>
        <p:spPr bwMode="auto">
          <a:xfrm>
            <a:off x="280035" y="914400"/>
            <a:ext cx="8583930" cy="569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b="1" dirty="0">
                <a:solidFill>
                  <a:srgbClr val="000000"/>
                </a:solidFill>
                <a:latin typeface="Times New Roman" panose="02020603050405020304" pitchFamily="18" charset="0"/>
                <a:cs typeface="Times New Roman" panose="02020603050405020304" pitchFamily="18" charset="0"/>
              </a:rPr>
              <a:t>本体</a:t>
            </a:r>
            <a:r>
              <a:rPr lang="zh-CN" altLang="en-US" sz="2000" dirty="0">
                <a:solidFill>
                  <a:srgbClr val="000000"/>
                </a:solidFill>
                <a:latin typeface="Times New Roman" panose="02020603050405020304" pitchFamily="18" charset="0"/>
                <a:cs typeface="Times New Roman" panose="02020603050405020304" pitchFamily="18" charset="0"/>
              </a:rPr>
              <a:t>这个术语来自哲学概念，是研究“存在”的科学，即试图解释存在是什么，存在的共同特征是什么</a:t>
            </a:r>
            <a:r>
              <a:rPr lang="zh-CN" altLang="en-US" sz="2000" dirty="0" smtClean="0">
                <a:solidFill>
                  <a:srgbClr val="000000"/>
                </a:solidFill>
                <a:latin typeface="Times New Roman" panose="02020603050405020304" pitchFamily="18" charset="0"/>
                <a:cs typeface="Times New Roman" panose="02020603050405020304" pitchFamily="18" charset="0"/>
              </a:rPr>
              <a:t>。 在</a:t>
            </a:r>
            <a:r>
              <a:rPr lang="zh-CN" altLang="en-US" sz="2000" dirty="0">
                <a:solidFill>
                  <a:srgbClr val="000000"/>
                </a:solidFill>
                <a:latin typeface="Times New Roman" panose="02020603050405020304" pitchFamily="18" charset="0"/>
                <a:cs typeface="Times New Roman" panose="02020603050405020304" pitchFamily="18" charset="0"/>
              </a:rPr>
              <a:t>人工智能领域中，本体就是用详细的描述方法定义概念或者概念体系，建立本体的过程就是一个定义概念的</a:t>
            </a:r>
            <a:r>
              <a:rPr lang="zh-CN" altLang="en-US" sz="2000" dirty="0" smtClean="0">
                <a:solidFill>
                  <a:srgbClr val="000000"/>
                </a:solidFill>
                <a:latin typeface="Times New Roman" panose="02020603050405020304" pitchFamily="18" charset="0"/>
                <a:cs typeface="Times New Roman" panose="02020603050405020304" pitchFamily="18" charset="0"/>
              </a:rPr>
              <a:t>过程</a:t>
            </a:r>
            <a:r>
              <a:rPr lang="zh-CN" altLang="en-US" sz="2000" dirty="0">
                <a:solidFill>
                  <a:srgbClr val="000000"/>
                </a:solidFill>
                <a:latin typeface="Times New Roman" panose="02020603050405020304" pitchFamily="18" charset="0"/>
                <a:cs typeface="Times New Roman" panose="02020603050405020304" pitchFamily="18" charset="0"/>
              </a:rPr>
              <a:t>。借由本体论的基本元素，在</a:t>
            </a:r>
            <a:r>
              <a:rPr lang="en-US" altLang="zh-CN" sz="2000" dirty="0">
                <a:solidFill>
                  <a:srgbClr val="000000"/>
                </a:solidFill>
                <a:latin typeface="Times New Roman" panose="02020603050405020304" pitchFamily="18" charset="0"/>
                <a:cs typeface="Times New Roman" panose="02020603050405020304" pitchFamily="18" charset="0"/>
              </a:rPr>
              <a:t>1993</a:t>
            </a:r>
            <a:r>
              <a:rPr lang="zh-CN" altLang="en-US" sz="2000" dirty="0">
                <a:solidFill>
                  <a:srgbClr val="000000"/>
                </a:solidFill>
                <a:latin typeface="Times New Roman" panose="02020603050405020304" pitchFamily="18" charset="0"/>
                <a:cs typeface="Times New Roman" panose="02020603050405020304" pitchFamily="18" charset="0"/>
              </a:rPr>
              <a:t>年汤姆</a:t>
            </a:r>
            <a:r>
              <a:rPr lang="en-US" altLang="zh-CN" sz="2000" dirty="0">
                <a:solidFill>
                  <a:srgbClr val="000000"/>
                </a:solidFill>
                <a:latin typeface="Times New Roman" panose="02020603050405020304" pitchFamily="18" charset="0"/>
                <a:cs typeface="Times New Roman" panose="02020603050405020304" pitchFamily="18" charset="0"/>
              </a:rPr>
              <a:t>.</a:t>
            </a:r>
            <a:r>
              <a:rPr lang="zh-CN" altLang="en-US" sz="2000" dirty="0">
                <a:solidFill>
                  <a:srgbClr val="000000"/>
                </a:solidFill>
                <a:latin typeface="Times New Roman" panose="02020603050405020304" pitchFamily="18" charset="0"/>
                <a:cs typeface="Times New Roman" panose="02020603050405020304" pitchFamily="18" charset="0"/>
              </a:rPr>
              <a:t>格鲁伯（</a:t>
            </a:r>
            <a:r>
              <a:rPr lang="en-US" altLang="zh-CN" sz="2000" dirty="0">
                <a:solidFill>
                  <a:srgbClr val="000000"/>
                </a:solidFill>
                <a:latin typeface="Times New Roman" panose="02020603050405020304" pitchFamily="18" charset="0"/>
                <a:cs typeface="Times New Roman" panose="02020603050405020304" pitchFamily="18" charset="0"/>
              </a:rPr>
              <a:t>Tom Gruber</a:t>
            </a:r>
            <a:r>
              <a:rPr lang="zh-CN" altLang="en-US" sz="2000" dirty="0">
                <a:solidFill>
                  <a:srgbClr val="000000"/>
                </a:solidFill>
                <a:latin typeface="Times New Roman" panose="02020603050405020304" pitchFamily="18" charset="0"/>
                <a:cs typeface="Times New Roman" panose="02020603050405020304" pitchFamily="18" charset="0"/>
              </a:rPr>
              <a:t>）提出了本体知识表示方法，具体地，在计算机领域，本体显式定义了领域中的概念、关系和公理之间的关系</a:t>
            </a:r>
            <a:r>
              <a:rPr lang="zh-CN" altLang="en-US" sz="2000" dirty="0" smtClean="0">
                <a:solidFill>
                  <a:srgbClr val="000000"/>
                </a:solidFill>
                <a:latin typeface="Times New Roman" panose="02020603050405020304" pitchFamily="18" charset="0"/>
                <a:cs typeface="Times New Roman" panose="02020603050405020304" pitchFamily="18" charset="0"/>
              </a:rPr>
              <a:t>。</a:t>
            </a:r>
            <a:endParaRPr lang="en-US" altLang="zh-CN" sz="20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pPr>
            <a:r>
              <a:rPr lang="zh-CN" altLang="en-US" sz="2000" dirty="0" smtClean="0">
                <a:solidFill>
                  <a:srgbClr val="000000"/>
                </a:solidFill>
                <a:latin typeface="Times New Roman" panose="02020603050405020304" pitchFamily="18" charset="0"/>
                <a:cs typeface="Times New Roman" panose="02020603050405020304" pitchFamily="18" charset="0"/>
              </a:rPr>
              <a:t>本体</a:t>
            </a:r>
            <a:r>
              <a:rPr lang="zh-CN" altLang="en-US" sz="2000" dirty="0">
                <a:solidFill>
                  <a:srgbClr val="000000"/>
                </a:solidFill>
                <a:latin typeface="Times New Roman" panose="02020603050405020304" pitchFamily="18" charset="0"/>
                <a:cs typeface="Times New Roman" panose="02020603050405020304" pitchFamily="18" charset="0"/>
              </a:rPr>
              <a:t>类似于数据库中的表结构，主要用来定义类和关系，以及类层次和关系层次等</a:t>
            </a:r>
            <a:r>
              <a:rPr lang="zh-CN" altLang="en-US" sz="2000" dirty="0" smtClean="0">
                <a:solidFill>
                  <a:srgbClr val="000000"/>
                </a:solidFill>
                <a:latin typeface="Times New Roman" panose="02020603050405020304" pitchFamily="18" charset="0"/>
                <a:cs typeface="Times New Roman" panose="02020603050405020304" pitchFamily="18" charset="0"/>
              </a:rPr>
              <a:t>。最</a:t>
            </a:r>
            <a:r>
              <a:rPr lang="zh-CN" altLang="en-US" sz="2000" dirty="0">
                <a:solidFill>
                  <a:srgbClr val="000000"/>
                </a:solidFill>
                <a:latin typeface="Times New Roman" panose="02020603050405020304" pitchFamily="18" charset="0"/>
                <a:cs typeface="Times New Roman" panose="02020603050405020304" pitchFamily="18" charset="0"/>
              </a:rPr>
              <a:t>常用的本体描述语言有</a:t>
            </a:r>
            <a:r>
              <a:rPr lang="zh-CN" altLang="en-US" sz="2000" b="1" dirty="0">
                <a:solidFill>
                  <a:srgbClr val="000000"/>
                </a:solidFill>
                <a:latin typeface="Times New Roman" panose="02020603050405020304" pitchFamily="18" charset="0"/>
                <a:cs typeface="Times New Roman" panose="02020603050405020304" pitchFamily="18" charset="0"/>
              </a:rPr>
              <a:t>资源描述</a:t>
            </a:r>
            <a:r>
              <a:rPr lang="zh-CN" altLang="en-US" sz="2000" b="1" dirty="0" smtClean="0">
                <a:solidFill>
                  <a:srgbClr val="000000"/>
                </a:solidFill>
                <a:latin typeface="Times New Roman" panose="02020603050405020304" pitchFamily="18" charset="0"/>
                <a:cs typeface="Times New Roman" panose="02020603050405020304" pitchFamily="18" charset="0"/>
              </a:rPr>
              <a:t>框架</a:t>
            </a:r>
            <a:r>
              <a:rPr lang="zh-CN" altLang="en-US" sz="2000" dirty="0" smtClean="0">
                <a:solidFill>
                  <a:srgbClr val="000000"/>
                </a:solidFill>
                <a:latin typeface="Times New Roman" panose="02020603050405020304" pitchFamily="18" charset="0"/>
                <a:cs typeface="Times New Roman" panose="02020603050405020304" pitchFamily="18" charset="0"/>
              </a:rPr>
              <a:t>（</a:t>
            </a:r>
            <a:r>
              <a:rPr lang="en-US" altLang="zh-CN" sz="2000" dirty="0" smtClean="0">
                <a:solidFill>
                  <a:srgbClr val="000000"/>
                </a:solidFill>
                <a:latin typeface="Times New Roman" panose="02020603050405020304" pitchFamily="18" charset="0"/>
                <a:cs typeface="Times New Roman" panose="02020603050405020304" pitchFamily="18" charset="0"/>
              </a:rPr>
              <a:t>Resource </a:t>
            </a:r>
            <a:r>
              <a:rPr lang="en-US" altLang="zh-CN" sz="2000" dirty="0">
                <a:solidFill>
                  <a:srgbClr val="000000"/>
                </a:solidFill>
                <a:latin typeface="Times New Roman" panose="02020603050405020304" pitchFamily="18" charset="0"/>
                <a:cs typeface="Times New Roman" panose="02020603050405020304" pitchFamily="18" charset="0"/>
              </a:rPr>
              <a:t>Description Framework</a:t>
            </a:r>
            <a:r>
              <a:rPr lang="zh-CN" altLang="en-US" sz="2000" dirty="0" smtClean="0">
                <a:solidFill>
                  <a:srgbClr val="000000"/>
                </a:solidFill>
                <a:latin typeface="Times New Roman" panose="02020603050405020304" pitchFamily="18" charset="0"/>
                <a:cs typeface="Times New Roman" panose="02020603050405020304" pitchFamily="18" charset="0"/>
              </a:rPr>
              <a:t>，</a:t>
            </a:r>
            <a:r>
              <a:rPr lang="en-US" altLang="zh-CN" sz="2000" b="1" dirty="0" smtClean="0">
                <a:solidFill>
                  <a:srgbClr val="000000"/>
                </a:solidFill>
                <a:latin typeface="Times New Roman" panose="02020603050405020304" pitchFamily="18" charset="0"/>
                <a:cs typeface="Times New Roman" panose="02020603050405020304" pitchFamily="18" charset="0"/>
              </a:rPr>
              <a:t>RDF</a:t>
            </a:r>
            <a:r>
              <a:rPr lang="zh-CN" altLang="en-US" sz="2000" dirty="0" smtClean="0">
                <a:solidFill>
                  <a:srgbClr val="000000"/>
                </a:solidFill>
                <a:latin typeface="Times New Roman" panose="02020603050405020304" pitchFamily="18" charset="0"/>
                <a:cs typeface="Times New Roman" panose="02020603050405020304" pitchFamily="18" charset="0"/>
              </a:rPr>
              <a:t>）和</a:t>
            </a:r>
            <a:r>
              <a:rPr lang="zh-CN" altLang="en-US" sz="2000" b="1" dirty="0">
                <a:solidFill>
                  <a:srgbClr val="000000"/>
                </a:solidFill>
                <a:latin typeface="Times New Roman" panose="02020603050405020304" pitchFamily="18" charset="0"/>
                <a:cs typeface="Times New Roman" panose="02020603050405020304" pitchFamily="18" charset="0"/>
              </a:rPr>
              <a:t>网络本体语言</a:t>
            </a:r>
            <a:r>
              <a:rPr lang="en-US" altLang="zh-CN" sz="2000" dirty="0">
                <a:solidFill>
                  <a:srgbClr val="000000"/>
                </a:solidFill>
                <a:latin typeface="Times New Roman" panose="02020603050405020304" pitchFamily="18" charset="0"/>
                <a:cs typeface="Times New Roman" panose="02020603050405020304" pitchFamily="18" charset="0"/>
              </a:rPr>
              <a:t>(Ontology Web Language, </a:t>
            </a:r>
            <a:r>
              <a:rPr lang="en-US" altLang="zh-CN" sz="2000" b="1" dirty="0">
                <a:solidFill>
                  <a:srgbClr val="000000"/>
                </a:solidFill>
                <a:latin typeface="Times New Roman" panose="02020603050405020304" pitchFamily="18" charset="0"/>
                <a:cs typeface="Times New Roman" panose="02020603050405020304" pitchFamily="18" charset="0"/>
              </a:rPr>
              <a:t>OWL</a:t>
            </a:r>
            <a:r>
              <a:rPr lang="en-US" altLang="zh-CN" sz="2000" dirty="0">
                <a:solidFill>
                  <a:srgbClr val="000000"/>
                </a:solidFill>
                <a:latin typeface="Times New Roman" panose="02020603050405020304" pitchFamily="18" charset="0"/>
                <a:cs typeface="Times New Roman" panose="02020603050405020304" pitchFamily="18" charset="0"/>
              </a:rPr>
              <a:t>)</a:t>
            </a:r>
            <a:r>
              <a:rPr lang="zh-CN" altLang="en-US" sz="2000" dirty="0">
                <a:solidFill>
                  <a:srgbClr val="000000"/>
                </a:solidFill>
                <a:latin typeface="Times New Roman" panose="02020603050405020304" pitchFamily="18" charset="0"/>
                <a:cs typeface="Times New Roman" panose="02020603050405020304" pitchFamily="18" charset="0"/>
              </a:rPr>
              <a:t>等， 可以用于定义同义词、反义词，以及对属性的值域施加约束等。本体通常被用来为知识图谱定义图谱结构</a:t>
            </a:r>
            <a:r>
              <a:rPr lang="zh-CN" altLang="en-US" sz="2000" dirty="0" smtClean="0">
                <a:solidFill>
                  <a:srgbClr val="000000"/>
                </a:solidFill>
                <a:latin typeface="Times New Roman" panose="02020603050405020304" pitchFamily="18" charset="0"/>
                <a:cs typeface="Times New Roman" panose="02020603050405020304" pitchFamily="18" charset="0"/>
              </a:rPr>
              <a:t>，一个</a:t>
            </a:r>
            <a:r>
              <a:rPr lang="zh-CN" altLang="en-US" sz="2000" dirty="0">
                <a:solidFill>
                  <a:srgbClr val="000000"/>
                </a:solidFill>
                <a:latin typeface="Times New Roman" panose="02020603050405020304" pitchFamily="18" charset="0"/>
                <a:cs typeface="Times New Roman" panose="02020603050405020304" pitchFamily="18" charset="0"/>
              </a:rPr>
              <a:t>本体库是由类、属性和实例组成，在</a:t>
            </a:r>
            <a:r>
              <a:rPr lang="en-US" altLang="zh-CN" sz="2000" dirty="0">
                <a:solidFill>
                  <a:srgbClr val="000000"/>
                </a:solidFill>
                <a:latin typeface="Times New Roman" panose="02020603050405020304" pitchFamily="18" charset="0"/>
                <a:cs typeface="Times New Roman" panose="02020603050405020304" pitchFamily="18" charset="0"/>
              </a:rPr>
              <a:t>OWL</a:t>
            </a:r>
            <a:r>
              <a:rPr lang="zh-CN" altLang="en-US" sz="2000" dirty="0">
                <a:solidFill>
                  <a:srgbClr val="000000"/>
                </a:solidFill>
                <a:latin typeface="Times New Roman" panose="02020603050405020304" pitchFamily="18" charset="0"/>
                <a:cs typeface="Times New Roman" panose="02020603050405020304" pitchFamily="18" charset="0"/>
              </a:rPr>
              <a:t>里统称为实体</a:t>
            </a:r>
            <a:r>
              <a:rPr lang="en-US" altLang="zh-CN" sz="2000" dirty="0">
                <a:solidFill>
                  <a:srgbClr val="000000"/>
                </a:solidFill>
                <a:latin typeface="Times New Roman" panose="02020603050405020304" pitchFamily="18" charset="0"/>
                <a:cs typeface="Times New Roman" panose="02020603050405020304" pitchFamily="18" charset="0"/>
              </a:rPr>
              <a:t>(entity</a:t>
            </a:r>
            <a:r>
              <a:rPr lang="en-US" altLang="zh-CN" sz="2000" dirty="0" smtClean="0">
                <a:solidFill>
                  <a:srgbClr val="000000"/>
                </a:solidFill>
                <a:latin typeface="Times New Roman" panose="02020603050405020304" pitchFamily="18" charset="0"/>
                <a:cs typeface="Times New Roman" panose="02020603050405020304" pitchFamily="18" charset="0"/>
              </a:rPr>
              <a:t>)</a:t>
            </a:r>
            <a:r>
              <a:rPr lang="zh-CN" altLang="en-US" sz="2000" dirty="0" smtClean="0">
                <a:solidFill>
                  <a:srgbClr val="000000"/>
                </a:solidFill>
                <a:latin typeface="Times New Roman" panose="02020603050405020304" pitchFamily="18" charset="0"/>
                <a:cs typeface="Times New Roman" panose="02020603050405020304" pitchFamily="18" charset="0"/>
              </a:rPr>
              <a:t>。</a:t>
            </a:r>
            <a:endParaRPr lang="en-US" altLang="zh-CN" sz="2000" dirty="0" smtClean="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3"/>
          <p:cNvSpPr>
            <a:spLocks noChangeArrowheads="1"/>
          </p:cNvSpPr>
          <p:nvPr/>
        </p:nvSpPr>
        <p:spPr bwMode="auto">
          <a:xfrm>
            <a:off x="328295" y="1132205"/>
            <a:ext cx="8465820" cy="483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b="1" dirty="0">
                <a:solidFill>
                  <a:srgbClr val="000000"/>
                </a:solidFill>
              </a:rPr>
              <a:t>知识库</a:t>
            </a:r>
            <a:r>
              <a:rPr lang="en-US" altLang="zh-CN" sz="2000" dirty="0">
                <a:solidFill>
                  <a:srgbClr val="000000"/>
                </a:solidFill>
              </a:rPr>
              <a:t>(Knowledge Base)</a:t>
            </a:r>
            <a:r>
              <a:rPr lang="zh-CN" altLang="en-US" sz="2000" dirty="0">
                <a:solidFill>
                  <a:srgbClr val="000000"/>
                </a:solidFill>
              </a:rPr>
              <a:t>是人工智能的经典概念之一。 最早作为专家系统</a:t>
            </a:r>
            <a:r>
              <a:rPr lang="en-US" altLang="zh-CN" sz="2000" dirty="0">
                <a:solidFill>
                  <a:srgbClr val="000000"/>
                </a:solidFill>
              </a:rPr>
              <a:t>(Expert System)</a:t>
            </a:r>
            <a:r>
              <a:rPr lang="zh-CN" altLang="en-US" sz="2000" dirty="0">
                <a:solidFill>
                  <a:srgbClr val="000000"/>
                </a:solidFill>
              </a:rPr>
              <a:t>的组成部分，用于实现决策推理。知识库中的知识有很多种不同的形式，例如本体</a:t>
            </a:r>
            <a:r>
              <a:rPr lang="zh-CN" altLang="en-US" sz="2000" dirty="0" smtClean="0">
                <a:solidFill>
                  <a:srgbClr val="000000"/>
                </a:solidFill>
              </a:rPr>
              <a:t>知识、关联性</a:t>
            </a:r>
            <a:r>
              <a:rPr lang="zh-CN" altLang="en-US" sz="2000" dirty="0">
                <a:solidFill>
                  <a:srgbClr val="000000"/>
                </a:solidFill>
              </a:rPr>
              <a:t>知识、规则库和案例知识</a:t>
            </a:r>
            <a:r>
              <a:rPr lang="zh-CN" altLang="en-US" sz="2000" dirty="0" smtClean="0">
                <a:solidFill>
                  <a:srgbClr val="000000"/>
                </a:solidFill>
              </a:rPr>
              <a:t>等。</a:t>
            </a:r>
            <a:endParaRPr lang="en-US" altLang="zh-CN" sz="2000" dirty="0">
              <a:solidFill>
                <a:srgbClr val="000000"/>
              </a:solidFill>
            </a:endParaRPr>
          </a:p>
          <a:p>
            <a:pPr algn="just">
              <a:lnSpc>
                <a:spcPct val="150000"/>
              </a:lnSpc>
            </a:pPr>
            <a:r>
              <a:rPr lang="zh-CN" altLang="en-US" sz="2000" b="1" dirty="0">
                <a:solidFill>
                  <a:srgbClr val="000000"/>
                </a:solidFill>
              </a:rPr>
              <a:t>链接数据</a:t>
            </a:r>
            <a:r>
              <a:rPr lang="en-US" altLang="zh-CN" sz="2000" dirty="0">
                <a:solidFill>
                  <a:srgbClr val="000000"/>
                </a:solidFill>
              </a:rPr>
              <a:t>(Linked Data)</a:t>
            </a:r>
            <a:r>
              <a:rPr lang="zh-CN" altLang="en-US" sz="2000" dirty="0">
                <a:solidFill>
                  <a:srgbClr val="000000"/>
                </a:solidFill>
              </a:rPr>
              <a:t>是由</a:t>
            </a:r>
            <a:r>
              <a:rPr lang="zh-CN" altLang="en-US" sz="2000" dirty="0" smtClean="0">
                <a:solidFill>
                  <a:srgbClr val="000000"/>
                </a:solidFill>
              </a:rPr>
              <a:t>蒂姆</a:t>
            </a:r>
            <a:r>
              <a:rPr lang="en-US" altLang="zh-CN" sz="2000" dirty="0" smtClean="0">
                <a:solidFill>
                  <a:srgbClr val="000000"/>
                </a:solidFill>
              </a:rPr>
              <a:t>.</a:t>
            </a:r>
            <a:r>
              <a:rPr lang="zh-CN" altLang="en-US" sz="2000" dirty="0" smtClean="0">
                <a:solidFill>
                  <a:srgbClr val="000000"/>
                </a:solidFill>
              </a:rPr>
              <a:t>伯纳斯</a:t>
            </a:r>
            <a:r>
              <a:rPr lang="en-US" altLang="zh-CN" sz="2000" dirty="0" smtClean="0">
                <a:solidFill>
                  <a:srgbClr val="000000"/>
                </a:solidFill>
              </a:rPr>
              <a:t>.</a:t>
            </a:r>
            <a:r>
              <a:rPr lang="zh-CN" altLang="en-US" sz="2000" dirty="0" smtClean="0">
                <a:solidFill>
                  <a:srgbClr val="000000"/>
                </a:solidFill>
              </a:rPr>
              <a:t>李（</a:t>
            </a:r>
            <a:r>
              <a:rPr lang="en-US" altLang="zh-CN" sz="2000" dirty="0">
                <a:solidFill>
                  <a:srgbClr val="000000"/>
                </a:solidFill>
              </a:rPr>
              <a:t>Tim Berners Lee </a:t>
            </a:r>
            <a:r>
              <a:rPr lang="zh-CN" altLang="en-US" sz="2000" dirty="0" smtClean="0">
                <a:solidFill>
                  <a:srgbClr val="000000"/>
                </a:solidFill>
              </a:rPr>
              <a:t>）于</a:t>
            </a:r>
            <a:r>
              <a:rPr lang="en-US" altLang="zh-CN" sz="2000" dirty="0">
                <a:solidFill>
                  <a:srgbClr val="000000"/>
                </a:solidFill>
              </a:rPr>
              <a:t>2006</a:t>
            </a:r>
            <a:r>
              <a:rPr lang="zh-CN" altLang="en-US" sz="2000" dirty="0">
                <a:solidFill>
                  <a:srgbClr val="000000"/>
                </a:solidFill>
              </a:rPr>
              <a:t>年提出，为了强调语义互联网的</a:t>
            </a:r>
            <a:r>
              <a:rPr lang="zh-CN" altLang="en-US" sz="2000" dirty="0" smtClean="0">
                <a:solidFill>
                  <a:srgbClr val="000000"/>
                </a:solidFill>
              </a:rPr>
              <a:t>目的</a:t>
            </a:r>
            <a:r>
              <a:rPr lang="zh-CN" altLang="en-US" sz="2000" dirty="0">
                <a:solidFill>
                  <a:srgbClr val="000000"/>
                </a:solidFill>
              </a:rPr>
              <a:t>是</a:t>
            </a:r>
            <a:r>
              <a:rPr lang="zh-CN" altLang="en-US" sz="2000" dirty="0" smtClean="0">
                <a:solidFill>
                  <a:srgbClr val="000000"/>
                </a:solidFill>
              </a:rPr>
              <a:t>建立</a:t>
            </a:r>
            <a:r>
              <a:rPr lang="zh-CN" altLang="en-US" sz="2000" dirty="0">
                <a:solidFill>
                  <a:srgbClr val="000000"/>
                </a:solidFill>
              </a:rPr>
              <a:t>数据之间的链接，而非仅仅把结构化的数据发布到网上。链接</a:t>
            </a:r>
            <a:r>
              <a:rPr lang="zh-CN" altLang="en-US" sz="2000" dirty="0" smtClean="0">
                <a:solidFill>
                  <a:srgbClr val="000000"/>
                </a:solidFill>
              </a:rPr>
              <a:t>数据是最接近知识</a:t>
            </a:r>
            <a:r>
              <a:rPr lang="zh-CN" altLang="en-US" sz="2000" dirty="0">
                <a:solidFill>
                  <a:srgbClr val="000000"/>
                </a:solidFill>
              </a:rPr>
              <a:t>图谱的</a:t>
            </a:r>
            <a:r>
              <a:rPr lang="zh-CN" altLang="en-US" sz="2000" dirty="0" smtClean="0">
                <a:solidFill>
                  <a:srgbClr val="000000"/>
                </a:solidFill>
              </a:rPr>
              <a:t>概念。</a:t>
            </a:r>
            <a:endParaRPr lang="en-US" altLang="zh-CN" sz="2000" dirty="0" smtClean="0">
              <a:solidFill>
                <a:srgbClr val="000000"/>
              </a:solidFill>
            </a:endParaRPr>
          </a:p>
          <a:p>
            <a:pPr algn="just">
              <a:lnSpc>
                <a:spcPct val="150000"/>
              </a:lnSpc>
            </a:pPr>
            <a:r>
              <a:rPr lang="zh-CN" altLang="en-US" sz="2000" b="1" dirty="0">
                <a:solidFill>
                  <a:srgbClr val="000000"/>
                </a:solidFill>
              </a:rPr>
              <a:t>语义网络</a:t>
            </a:r>
            <a:r>
              <a:rPr lang="en-US" altLang="zh-CN" sz="2000" dirty="0">
                <a:solidFill>
                  <a:srgbClr val="000000"/>
                </a:solidFill>
              </a:rPr>
              <a:t>(Semantic Network) </a:t>
            </a:r>
            <a:r>
              <a:rPr lang="zh-CN" altLang="en-US" sz="2000" dirty="0">
                <a:solidFill>
                  <a:srgbClr val="000000"/>
                </a:solidFill>
              </a:rPr>
              <a:t>最早是</a:t>
            </a:r>
            <a:r>
              <a:rPr lang="en-US" altLang="zh-CN" sz="2000" dirty="0">
                <a:solidFill>
                  <a:srgbClr val="000000"/>
                </a:solidFill>
              </a:rPr>
              <a:t>1960</a:t>
            </a:r>
            <a:r>
              <a:rPr lang="zh-CN" altLang="en-US" sz="2000" dirty="0">
                <a:solidFill>
                  <a:srgbClr val="000000"/>
                </a:solidFill>
              </a:rPr>
              <a:t>年由认知科学家艾伦</a:t>
            </a:r>
            <a:r>
              <a:rPr lang="en-US" altLang="zh-CN" sz="2000" dirty="0">
                <a:solidFill>
                  <a:srgbClr val="000000"/>
                </a:solidFill>
              </a:rPr>
              <a:t>·</a:t>
            </a:r>
            <a:r>
              <a:rPr lang="zh-CN" altLang="en-US" sz="2000" dirty="0" smtClean="0">
                <a:solidFill>
                  <a:srgbClr val="000000"/>
                </a:solidFill>
              </a:rPr>
              <a:t>柯林斯（</a:t>
            </a:r>
            <a:r>
              <a:rPr lang="en-US" altLang="zh-CN" sz="2000" dirty="0" smtClean="0">
                <a:solidFill>
                  <a:srgbClr val="000000"/>
                </a:solidFill>
              </a:rPr>
              <a:t>Allan</a:t>
            </a:r>
            <a:r>
              <a:rPr lang="en-US" altLang="zh-CN" sz="2000" dirty="0">
                <a:solidFill>
                  <a:srgbClr val="000000"/>
                </a:solidFill>
              </a:rPr>
              <a:t>.</a:t>
            </a:r>
            <a:r>
              <a:rPr lang="en-US" altLang="zh-CN" sz="2000" dirty="0" smtClean="0">
                <a:solidFill>
                  <a:srgbClr val="000000"/>
                </a:solidFill>
              </a:rPr>
              <a:t> </a:t>
            </a:r>
            <a:r>
              <a:rPr lang="en-US" altLang="zh-CN" sz="2000" dirty="0">
                <a:solidFill>
                  <a:srgbClr val="000000"/>
                </a:solidFill>
              </a:rPr>
              <a:t>M. Collins</a:t>
            </a:r>
            <a:r>
              <a:rPr lang="zh-CN" altLang="en-US" sz="2000" dirty="0" smtClean="0">
                <a:solidFill>
                  <a:srgbClr val="000000"/>
                </a:solidFill>
              </a:rPr>
              <a:t>）</a:t>
            </a:r>
            <a:r>
              <a:rPr lang="en-US" altLang="zh-CN" sz="2000" dirty="0" smtClean="0">
                <a:solidFill>
                  <a:srgbClr val="000000"/>
                </a:solidFill>
              </a:rPr>
              <a:t> </a:t>
            </a:r>
            <a:r>
              <a:rPr lang="zh-CN" altLang="en-US" sz="2000" dirty="0">
                <a:solidFill>
                  <a:srgbClr val="000000"/>
                </a:solidFill>
              </a:rPr>
              <a:t>作为知识表示的一种方法提出。</a:t>
            </a:r>
            <a:r>
              <a:rPr lang="zh-CN" altLang="en-US" sz="2000" dirty="0" smtClean="0">
                <a:solidFill>
                  <a:srgbClr val="000000"/>
                </a:solidFill>
              </a:rPr>
              <a:t>其中</a:t>
            </a:r>
            <a:r>
              <a:rPr lang="en-US" altLang="zh-CN" sz="2000" dirty="0" smtClean="0">
                <a:solidFill>
                  <a:srgbClr val="000000"/>
                </a:solidFill>
              </a:rPr>
              <a:t>WordNet</a:t>
            </a:r>
            <a:r>
              <a:rPr lang="zh-CN" altLang="en-US" sz="2000" dirty="0">
                <a:solidFill>
                  <a:srgbClr val="000000"/>
                </a:solidFill>
              </a:rPr>
              <a:t>是最典型的语义网络。与知识图谱相比，早期的语义网络更加侧重描述概念及其之间的关系，而知识图谱更加强调数据或事物之间的</a:t>
            </a:r>
            <a:r>
              <a:rPr lang="zh-CN" altLang="en-US" sz="2000" dirty="0" smtClean="0">
                <a:solidFill>
                  <a:srgbClr val="000000"/>
                </a:solidFill>
              </a:rPr>
              <a:t>链接。</a:t>
            </a:r>
            <a:endParaRPr lang="zh-CN" altLang="en-US" sz="2000" dirty="0" smtClean="0">
              <a:solidFill>
                <a:srgbClr val="000000"/>
              </a:solidFill>
            </a:endParaRPr>
          </a:p>
        </p:txBody>
      </p:sp>
      <p:sp>
        <p:nvSpPr>
          <p:cNvPr id="115713"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en-US" altLang="zh-CN" kern="1200" dirty="0" smtClean="0">
                <a:solidFill>
                  <a:schemeClr val="lt1"/>
                </a:solidFill>
                <a:latin typeface="汉仪旗黑-85S" charset="0"/>
                <a:cs typeface="汉仪旗黑-85S" charset="0"/>
                <a:sym typeface="+mn-ea"/>
              </a:rPr>
              <a:t>3.3 </a:t>
            </a:r>
            <a:r>
              <a:rPr lang="zh-CN" altLang="en-US" kern="1200" dirty="0">
                <a:solidFill>
                  <a:schemeClr val="lt1"/>
                </a:solidFill>
                <a:latin typeface="汉仪旗黑-85S" charset="0"/>
                <a:cs typeface="汉仪旗黑-85S" charset="0"/>
                <a:sym typeface="+mn-ea"/>
              </a:rPr>
              <a:t>知识图谱的相关概念</a:t>
            </a:r>
            <a:endParaRPr lang="zh-CN" altLang="en-US" kern="1200" dirty="0">
              <a:solidFill>
                <a:schemeClr val="lt1"/>
              </a:solidFill>
              <a:latin typeface="汉仪旗黑-85S" charset="0"/>
              <a:cs typeface="汉仪旗黑-85S" charset="0"/>
              <a:sym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en-US" altLang="zh-CN" kern="1200" dirty="0" smtClean="0">
                <a:solidFill>
                  <a:schemeClr val="lt1"/>
                </a:solidFill>
                <a:latin typeface="汉仪旗黑-85S" charset="0"/>
                <a:cs typeface="汉仪旗黑-85S" charset="0"/>
                <a:sym typeface="+mn-ea"/>
              </a:rPr>
              <a:t>3.4 </a:t>
            </a:r>
            <a:r>
              <a:rPr lang="zh-CN" altLang="en-US" kern="1200" dirty="0">
                <a:solidFill>
                  <a:schemeClr val="lt1"/>
                </a:solidFill>
                <a:latin typeface="汉仪旗黑-85S" charset="0"/>
                <a:cs typeface="汉仪旗黑-85S" charset="0"/>
                <a:sym typeface="+mn-ea"/>
              </a:rPr>
              <a:t>知识图谱的逻辑结构</a:t>
            </a:r>
            <a:endParaRPr lang="zh-CN" altLang="en-US" kern="1200" dirty="0">
              <a:solidFill>
                <a:schemeClr val="lt1"/>
              </a:solidFill>
              <a:latin typeface="汉仪旗黑-85S" charset="0"/>
              <a:cs typeface="汉仪旗黑-85S" charset="0"/>
              <a:sym typeface="+mn-ea"/>
            </a:endParaRPr>
          </a:p>
        </p:txBody>
      </p:sp>
      <p:sp>
        <p:nvSpPr>
          <p:cNvPr id="3" name="文本框 2"/>
          <p:cNvSpPr txBox="1"/>
          <p:nvPr/>
        </p:nvSpPr>
        <p:spPr>
          <a:xfrm>
            <a:off x="288607" y="1454149"/>
            <a:ext cx="8566785" cy="2354491"/>
          </a:xfrm>
          <a:prstGeom prst="rect">
            <a:avLst/>
          </a:prstGeom>
          <a:noFill/>
        </p:spPr>
        <p:txBody>
          <a:bodyPr wrap="square" rtlCol="0" anchor="t">
            <a:spAutoFit/>
          </a:bodyPr>
          <a:lstStyle/>
          <a:p>
            <a:pPr>
              <a:lnSpc>
                <a:spcPct val="150000"/>
              </a:lnSpc>
            </a:pPr>
            <a:r>
              <a:rPr lang="en-US" altLang="zh-CN" sz="2400" b="1" dirty="0" smtClean="0"/>
              <a:t>3.4</a:t>
            </a:r>
            <a:r>
              <a:rPr lang="zh-CN" altLang="en-US" sz="2400" b="1" dirty="0" smtClean="0"/>
              <a:t>.</a:t>
            </a:r>
            <a:r>
              <a:rPr lang="en-US" altLang="zh-CN" sz="2400" b="1" dirty="0" smtClean="0"/>
              <a:t>1</a:t>
            </a:r>
            <a:r>
              <a:rPr lang="zh-CN" altLang="en-US" sz="2400" b="1" dirty="0" smtClean="0"/>
              <a:t> </a:t>
            </a:r>
            <a:r>
              <a:rPr lang="zh-CN" altLang="en-US" sz="2400" b="1" dirty="0"/>
              <a:t>数据层</a:t>
            </a:r>
            <a:endParaRPr lang="zh-CN" altLang="en-US" sz="2400" b="1" dirty="0"/>
          </a:p>
          <a:p>
            <a:pPr>
              <a:lnSpc>
                <a:spcPct val="150000"/>
              </a:lnSpc>
            </a:pPr>
            <a:r>
              <a:rPr lang="zh-CN" altLang="en-US" sz="1600" dirty="0" smtClean="0"/>
              <a:t>    </a:t>
            </a:r>
            <a:r>
              <a:rPr lang="zh-CN" altLang="en-US" dirty="0" smtClean="0"/>
              <a:t>数据层主要由一系列的事实组成，而知识</a:t>
            </a:r>
            <a:r>
              <a:rPr lang="zh-CN" altLang="en-US" dirty="0"/>
              <a:t>以事实（fact）为单位存储在图数据库，通常以“</a:t>
            </a:r>
            <a:r>
              <a:rPr lang="zh-CN" altLang="en-US" dirty="0" smtClean="0"/>
              <a:t>实体</a:t>
            </a:r>
            <a:r>
              <a:rPr lang="en-US" altLang="zh-CN" dirty="0" smtClean="0"/>
              <a:t>1</a:t>
            </a:r>
            <a:r>
              <a:rPr lang="zh-CN" altLang="en-US" dirty="0" smtClean="0"/>
              <a:t>-</a:t>
            </a:r>
            <a:r>
              <a:rPr lang="zh-CN" altLang="en-US" dirty="0"/>
              <a:t>关系-</a:t>
            </a:r>
            <a:r>
              <a:rPr lang="zh-CN" altLang="en-US" dirty="0" smtClean="0"/>
              <a:t>实体</a:t>
            </a:r>
            <a:r>
              <a:rPr lang="en-US" altLang="zh-CN" dirty="0" smtClean="0"/>
              <a:t>2</a:t>
            </a:r>
            <a:r>
              <a:rPr lang="zh-CN" altLang="en-US" dirty="0" smtClean="0"/>
              <a:t>”</a:t>
            </a:r>
            <a:r>
              <a:rPr lang="zh-CN" altLang="en-US" dirty="0"/>
              <a:t>或者“实体-属性</a:t>
            </a:r>
            <a:r>
              <a:rPr lang="zh-CN" altLang="en-US" dirty="0" smtClean="0"/>
              <a:t>-属性值</a:t>
            </a:r>
            <a:r>
              <a:rPr lang="zh-CN" altLang="en-US" dirty="0"/>
              <a:t>”三元组作为事实（fact）的基本表达方式。存储在图数据库中的所有数据将构成庞大的实体关系网络，形成知识的“图谱”</a:t>
            </a:r>
            <a:r>
              <a:rPr lang="zh-CN" altLang="en-US" sz="2000" dirty="0"/>
              <a:t>。</a:t>
            </a:r>
            <a:endParaRPr lang="zh-CN" altLang="en-US" sz="2000" dirty="0"/>
          </a:p>
        </p:txBody>
      </p:sp>
      <p:pic>
        <p:nvPicPr>
          <p:cNvPr id="109" name="图片 108"/>
          <p:cNvPicPr/>
          <p:nvPr/>
        </p:nvPicPr>
        <p:blipFill>
          <a:blip r:embed="rId1"/>
          <a:stretch>
            <a:fillRect/>
          </a:stretch>
        </p:blipFill>
        <p:spPr>
          <a:xfrm>
            <a:off x="1066799" y="3792015"/>
            <a:ext cx="7010400" cy="2535874"/>
          </a:xfrm>
          <a:prstGeom prst="rect">
            <a:avLst/>
          </a:prstGeom>
          <a:noFill/>
          <a:ln w="9525">
            <a:noFill/>
          </a:ln>
        </p:spPr>
      </p:pic>
      <p:sp>
        <p:nvSpPr>
          <p:cNvPr id="5" name="文本框 4"/>
          <p:cNvSpPr txBox="1"/>
          <p:nvPr/>
        </p:nvSpPr>
        <p:spPr>
          <a:xfrm>
            <a:off x="381000" y="990917"/>
            <a:ext cx="7945120" cy="460375"/>
          </a:xfrm>
          <a:prstGeom prst="rect">
            <a:avLst/>
          </a:prstGeom>
          <a:noFill/>
        </p:spPr>
        <p:txBody>
          <a:bodyPr wrap="square" rtlCol="0" anchor="t">
            <a:spAutoFit/>
          </a:bodyPr>
          <a:lstStyle/>
          <a:p>
            <a:r>
              <a:rPr lang="zh-CN" altLang="en-US" sz="2400" dirty="0"/>
              <a:t>从逻辑上将知识图谱划分为两个层次：数据层和模式层。</a:t>
            </a:r>
            <a:endParaRPr lang="zh-CN" altLang="en-US" sz="24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2900" y="765175"/>
            <a:ext cx="8458200" cy="6146800"/>
          </a:xfrm>
          <a:prstGeom prst="rect">
            <a:avLst/>
          </a:prstGeom>
          <a:noFill/>
        </p:spPr>
        <p:txBody>
          <a:bodyPr wrap="square" rtlCol="0" anchor="t">
            <a:spAutoFit/>
          </a:bodyPr>
          <a:lstStyle/>
          <a:p>
            <a:pPr>
              <a:lnSpc>
                <a:spcPct val="150000"/>
              </a:lnSpc>
            </a:pPr>
            <a:r>
              <a:rPr lang="en-US" altLang="zh-CN" sz="2400" b="1" dirty="0" smtClean="0"/>
              <a:t>3.4.2 </a:t>
            </a:r>
            <a:r>
              <a:rPr lang="zh-CN" altLang="en-US" sz="2400" b="1" dirty="0"/>
              <a:t>模式层</a:t>
            </a:r>
            <a:r>
              <a:rPr lang="en-US" altLang="zh-CN" sz="2400" b="1" dirty="0"/>
              <a:t>      </a:t>
            </a:r>
            <a:endParaRPr lang="en-US" altLang="zh-CN" sz="2400" b="1" dirty="0"/>
          </a:p>
          <a:p>
            <a:pPr eaLnBrk="1" latinLnBrk="0" hangingPunct="1">
              <a:lnSpc>
                <a:spcPts val="3300"/>
              </a:lnSpc>
            </a:pPr>
            <a:r>
              <a:rPr lang="zh-CN" altLang="en-US" sz="2000" dirty="0" smtClean="0"/>
              <a:t>    模式</a:t>
            </a:r>
            <a:r>
              <a:rPr lang="zh-CN" altLang="en-US" sz="2000" dirty="0"/>
              <a:t>层在数据层之上，是知识图谱的核心。在模式层存储的是经过提炼的知识，通常采用本体库来管理知识图谱的模式</a:t>
            </a:r>
            <a:r>
              <a:rPr lang="zh-CN" altLang="en-US" sz="2000" dirty="0" smtClean="0"/>
              <a:t>层。数据模型</a:t>
            </a:r>
            <a:r>
              <a:rPr lang="zh-CN" altLang="en-US" sz="2000" dirty="0"/>
              <a:t>是按照本体论的</a:t>
            </a:r>
            <a:r>
              <a:rPr lang="zh-CN" altLang="en-US" sz="2000" dirty="0" smtClean="0"/>
              <a:t>思想勾画</a:t>
            </a:r>
            <a:r>
              <a:rPr lang="zh-CN" altLang="en-US" sz="2000" dirty="0"/>
              <a:t>出来的数据组织模式，数据模型可以展示数据的组织方式和相互关系。</a:t>
            </a:r>
            <a:endParaRPr lang="zh-CN" altLang="en-US" sz="2000" dirty="0"/>
          </a:p>
          <a:p>
            <a:pPr eaLnBrk="1" latinLnBrk="0" hangingPunct="1">
              <a:lnSpc>
                <a:spcPts val="3300"/>
              </a:lnSpc>
            </a:pPr>
            <a:r>
              <a:rPr lang="zh-CN" altLang="en-US" sz="2000" dirty="0"/>
              <a:t> </a:t>
            </a:r>
            <a:r>
              <a:rPr lang="en-US" altLang="zh-CN" sz="2000" dirty="0"/>
              <a:t>   </a:t>
            </a:r>
            <a:r>
              <a:rPr lang="zh-CN" altLang="en-US" sz="2000" dirty="0"/>
              <a:t>例如：创建动植物的数据模型，可以按照动植物的通用分类标准，使用七个主要级别：界、门、纲、目、科、属、种 。数据模型除了确定对象之间的分类、关系，还要明确对象的属性。其中分类、关系反映了数据之间的关系特征，属性反映了数据的内在特征。</a:t>
            </a:r>
            <a:endParaRPr lang="zh-CN" altLang="en-US" sz="2000" dirty="0"/>
          </a:p>
          <a:p>
            <a:pPr eaLnBrk="1" latinLnBrk="0" hangingPunct="1">
              <a:lnSpc>
                <a:spcPts val="3300"/>
              </a:lnSpc>
            </a:pPr>
            <a:r>
              <a:rPr lang="zh-CN" altLang="en-US" sz="2000" dirty="0"/>
              <a:t> </a:t>
            </a:r>
            <a:r>
              <a:rPr lang="en-US" altLang="zh-CN" sz="2000" dirty="0"/>
              <a:t>    </a:t>
            </a:r>
            <a:r>
              <a:rPr lang="zh-CN" altLang="en-US" sz="2000" dirty="0"/>
              <a:t>不同类型的知识图谱组织数据的方式有所不同，涉及到具体数据的内容也有差别。比如对于一个人物来说，如果是历史知识图谱，可能人物数据的内容主要侧重于人物的生平，主要事迹，人物关系</a:t>
            </a:r>
            <a:r>
              <a:rPr lang="zh-CN" altLang="en-US" sz="2000" dirty="0" smtClean="0"/>
              <a:t>等；如果</a:t>
            </a:r>
            <a:r>
              <a:rPr lang="zh-CN" altLang="en-US" sz="2000" dirty="0"/>
              <a:t>是文学知识图谱，人物数据的内容则会主要侧重人物的主要作品，师承关系，作品流派等</a:t>
            </a:r>
            <a:r>
              <a:rPr lang="zh-CN" altLang="en-US" sz="2000" dirty="0" smtClean="0"/>
              <a:t>。 </a:t>
            </a:r>
            <a:r>
              <a:rPr lang="en-US" altLang="zh-CN" sz="2000" dirty="0" smtClean="0"/>
              <a:t>    </a:t>
            </a:r>
            <a:endParaRPr lang="zh-CN" altLang="en-US" sz="2000" dirty="0"/>
          </a:p>
        </p:txBody>
      </p:sp>
      <p:sp>
        <p:nvSpPr>
          <p:cNvPr id="115713"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en-US" altLang="zh-CN" kern="1200" dirty="0" smtClean="0">
                <a:solidFill>
                  <a:schemeClr val="lt1"/>
                </a:solidFill>
                <a:latin typeface="汉仪旗黑-85S" charset="0"/>
                <a:cs typeface="汉仪旗黑-85S" charset="0"/>
                <a:sym typeface="+mn-ea"/>
              </a:rPr>
              <a:t>3.4 </a:t>
            </a:r>
            <a:r>
              <a:rPr lang="zh-CN" altLang="en-US" kern="1200" dirty="0">
                <a:solidFill>
                  <a:schemeClr val="lt1"/>
                </a:solidFill>
                <a:latin typeface="汉仪旗黑-85S" charset="0"/>
                <a:cs typeface="汉仪旗黑-85S" charset="0"/>
                <a:sym typeface="+mn-ea"/>
              </a:rPr>
              <a:t>知识图谱的逻辑结构</a:t>
            </a:r>
            <a:endParaRPr lang="zh-CN" altLang="en-US" kern="1200" dirty="0">
              <a:solidFill>
                <a:schemeClr val="lt1"/>
              </a:solidFill>
              <a:latin typeface="汉仪旗黑-85S" charset="0"/>
              <a:cs typeface="汉仪旗黑-85S" charset="0"/>
              <a:sym typeface="+mn-e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3992" y="919071"/>
            <a:ext cx="8577580" cy="1360805"/>
          </a:xfrm>
          <a:prstGeom prst="rect">
            <a:avLst/>
          </a:prstGeom>
          <a:noFill/>
        </p:spPr>
        <p:txBody>
          <a:bodyPr wrap="square" rtlCol="0" anchor="t">
            <a:spAutoFit/>
          </a:bodyPr>
          <a:lstStyle/>
          <a:p>
            <a:pPr eaLnBrk="1" latinLnBrk="0" hangingPunct="1">
              <a:lnSpc>
                <a:spcPts val="3300"/>
              </a:lnSpc>
            </a:pPr>
            <a:r>
              <a:rPr lang="en-US" altLang="zh-CN" sz="2400" b="1" dirty="0" smtClean="0">
                <a:sym typeface="+mn-ea"/>
              </a:rPr>
              <a:t>3.5.1 </a:t>
            </a:r>
            <a:r>
              <a:rPr lang="zh-CN" altLang="en-US" sz="2400" b="1" dirty="0">
                <a:sym typeface="+mn-ea"/>
              </a:rPr>
              <a:t>逻辑结构两种构建方式</a:t>
            </a:r>
            <a:r>
              <a:rPr lang="en-US" altLang="zh-CN" sz="2400" b="1" dirty="0">
                <a:sym typeface="+mn-ea"/>
              </a:rPr>
              <a:t>   </a:t>
            </a:r>
            <a:r>
              <a:rPr lang="en-US" altLang="zh-CN" dirty="0">
                <a:sym typeface="+mn-ea"/>
              </a:rPr>
              <a:t>   </a:t>
            </a:r>
            <a:endParaRPr lang="en-US" altLang="zh-CN" dirty="0">
              <a:sym typeface="+mn-ea"/>
            </a:endParaRPr>
          </a:p>
          <a:p>
            <a:pPr eaLnBrk="1" latinLnBrk="0" hangingPunct="1">
              <a:lnSpc>
                <a:spcPts val="3300"/>
              </a:lnSpc>
            </a:pPr>
            <a:r>
              <a:rPr lang="en-US" altLang="zh-CN" dirty="0">
                <a:sym typeface="+mn-ea"/>
              </a:rPr>
              <a:t>     </a:t>
            </a:r>
            <a:r>
              <a:rPr lang="en-US" altLang="zh-CN" sz="2000" dirty="0">
                <a:sym typeface="+mn-ea"/>
              </a:rPr>
              <a:t> </a:t>
            </a:r>
            <a:r>
              <a:rPr lang="zh-CN" altLang="en-US" sz="2000" dirty="0">
                <a:sym typeface="+mn-ea"/>
              </a:rPr>
              <a:t>根据是先确定数据模型再收集具体数据，还是先收集具体数据再确定数据模型，将知识图谱分为</a:t>
            </a:r>
            <a:r>
              <a:rPr lang="zh-CN" altLang="en-US" sz="2000" b="1" dirty="0">
                <a:sym typeface="+mn-ea"/>
              </a:rPr>
              <a:t>自顶向下</a:t>
            </a:r>
            <a:r>
              <a:rPr lang="zh-CN" altLang="en-US" sz="2000" dirty="0">
                <a:sym typeface="+mn-ea"/>
              </a:rPr>
              <a:t>和</a:t>
            </a:r>
            <a:r>
              <a:rPr lang="zh-CN" altLang="en-US" sz="2000" b="1" dirty="0">
                <a:sym typeface="+mn-ea"/>
              </a:rPr>
              <a:t>自下向上</a:t>
            </a:r>
            <a:r>
              <a:rPr lang="zh-CN" altLang="en-US" sz="2000" dirty="0">
                <a:sym typeface="+mn-ea"/>
              </a:rPr>
              <a:t>的构建方式。</a:t>
            </a:r>
            <a:endParaRPr lang="zh-CN" altLang="en-US" sz="2000" dirty="0">
              <a:sym typeface="+mn-ea"/>
            </a:endParaRPr>
          </a:p>
        </p:txBody>
      </p:sp>
      <p:sp>
        <p:nvSpPr>
          <p:cNvPr id="115713"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en-US" altLang="zh-CN" kern="1200" dirty="0" smtClean="0">
                <a:solidFill>
                  <a:schemeClr val="lt1"/>
                </a:solidFill>
                <a:latin typeface="汉仪旗黑-85S" charset="0"/>
                <a:cs typeface="汉仪旗黑-85S" charset="0"/>
                <a:sym typeface="+mn-ea"/>
              </a:rPr>
              <a:t>3.5 </a:t>
            </a:r>
            <a:r>
              <a:rPr lang="zh-CN" altLang="en-US" kern="1200" dirty="0">
                <a:solidFill>
                  <a:schemeClr val="lt1"/>
                </a:solidFill>
                <a:latin typeface="汉仪旗黑-85S" charset="0"/>
                <a:cs typeface="汉仪旗黑-85S" charset="0"/>
                <a:sym typeface="+mn-ea"/>
              </a:rPr>
              <a:t>知识图谱的逻辑结构</a:t>
            </a:r>
            <a:endParaRPr lang="zh-CN" altLang="en-US" kern="1200" dirty="0">
              <a:solidFill>
                <a:schemeClr val="lt1"/>
              </a:solidFill>
              <a:latin typeface="汉仪旗黑-85S" charset="0"/>
              <a:cs typeface="汉仪旗黑-85S" charset="0"/>
              <a:sym typeface="+mn-ea"/>
            </a:endParaRPr>
          </a:p>
        </p:txBody>
      </p:sp>
      <p:sp>
        <p:nvSpPr>
          <p:cNvPr id="3" name="文本框 2"/>
          <p:cNvSpPr txBox="1"/>
          <p:nvPr/>
        </p:nvSpPr>
        <p:spPr>
          <a:xfrm>
            <a:off x="304641" y="2361995"/>
            <a:ext cx="8647747" cy="1938020"/>
          </a:xfrm>
          <a:prstGeom prst="rect">
            <a:avLst/>
          </a:prstGeom>
          <a:noFill/>
        </p:spPr>
        <p:txBody>
          <a:bodyPr wrap="square" rtlCol="0" anchor="t">
            <a:spAutoFit/>
          </a:bodyPr>
          <a:lstStyle/>
          <a:p>
            <a:pPr algn="just"/>
            <a:r>
              <a:rPr lang="zh-CN" altLang="en-US" sz="2000" b="1" dirty="0" smtClean="0"/>
              <a:t>自顶向下</a:t>
            </a:r>
            <a:r>
              <a:rPr lang="zh-CN" altLang="en-US" sz="2000" b="1" dirty="0"/>
              <a:t>的构建方式</a:t>
            </a:r>
            <a:r>
              <a:rPr lang="zh-CN" altLang="en-US" sz="2000" dirty="0" smtClean="0"/>
              <a:t>，指</a:t>
            </a:r>
            <a:r>
              <a:rPr lang="zh-CN" altLang="en-US" sz="2000" dirty="0"/>
              <a:t>先确定知识图谱的数据模型，再根据模型去填充具体数据。数据模型的设计，是知识图谱的顶层设计，根据知识图谱的特点确定数据模型，就相当于确定了知识图谱收集数据的范围，以及数据的组织方式。这种构建方式，一般适用于行业知识图谱的构建，对于一个行业来说，数据内容，数据组织方式相对来说比较容易确定。比如对于法律领域的知识图谱，可能会以法律分类，法律条文，法律案例</a:t>
            </a:r>
            <a:r>
              <a:rPr lang="zh-CN" altLang="en-US" sz="2000" dirty="0" smtClean="0"/>
              <a:t>等的</a:t>
            </a:r>
            <a:r>
              <a:rPr lang="zh-CN" altLang="en-US" sz="2000" dirty="0"/>
              <a:t>方式组织。</a:t>
            </a:r>
            <a:endParaRPr lang="zh-CN" altLang="en-US" sz="2000" dirty="0"/>
          </a:p>
        </p:txBody>
      </p:sp>
      <p:sp>
        <p:nvSpPr>
          <p:cNvPr id="4" name="文本框 3"/>
          <p:cNvSpPr txBox="1"/>
          <p:nvPr/>
        </p:nvSpPr>
        <p:spPr>
          <a:xfrm>
            <a:off x="304641" y="4572000"/>
            <a:ext cx="8523446" cy="1938020"/>
          </a:xfrm>
          <a:prstGeom prst="rect">
            <a:avLst/>
          </a:prstGeom>
          <a:noFill/>
        </p:spPr>
        <p:txBody>
          <a:bodyPr wrap="square" rtlCol="0" anchor="t">
            <a:spAutoFit/>
          </a:bodyPr>
          <a:lstStyle/>
          <a:p>
            <a:pPr algn="just"/>
            <a:r>
              <a:rPr lang="zh-CN" altLang="en-US" sz="2000" b="1" dirty="0" smtClean="0"/>
              <a:t>自</a:t>
            </a:r>
            <a:r>
              <a:rPr lang="zh-CN" altLang="en-US" sz="2000" b="1" dirty="0"/>
              <a:t>下向上的构建方式</a:t>
            </a:r>
            <a:r>
              <a:rPr lang="zh-CN" altLang="en-US" sz="2000" dirty="0"/>
              <a:t>，是指先按照三元组的方式收集具体数据，然后根据数据内容来提炼数据模型。 采用这种方式构建知识图谱，是因为在开始构建知识图谱的时候，还不清楚收集数据的范围，也不清楚数据怎么使用</a:t>
            </a:r>
            <a:r>
              <a:rPr lang="zh-CN" altLang="en-US" sz="2000" dirty="0" smtClean="0"/>
              <a:t>，先</a:t>
            </a:r>
            <a:r>
              <a:rPr lang="zh-CN" altLang="en-US" sz="2000" dirty="0"/>
              <a:t>把所有的数据收集起来，形成一个庞大的数据集，然后再根据数据内容，总结数据的特点，将数据进行整理、分析、归纳、总结，形成一个框架，也就是数据模型。一般公共领域的知识图谱采用这种</a:t>
            </a:r>
            <a:r>
              <a:rPr lang="zh-CN" altLang="en-US" sz="2000" dirty="0" smtClean="0"/>
              <a:t>方式</a:t>
            </a:r>
            <a:r>
              <a:rPr lang="zh-CN" altLang="en-US" sz="2000" dirty="0"/>
              <a:t>。</a:t>
            </a:r>
            <a:endParaRPr lang="zh-CN" altLang="en-US" sz="20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dirty="0" smtClean="0">
                <a:ln>
                  <a:noFill/>
                </a:ln>
                <a:solidFill>
                  <a:srgbClr val="FFFFFF"/>
                </a:solidFill>
                <a:effectLst/>
                <a:uLnTx/>
                <a:uFillTx/>
                <a:latin typeface="汉仪旗黑-85S" charset="0"/>
                <a:ea typeface="微软雅黑" panose="020B0503020204020204" charset="-122"/>
                <a:cs typeface="汉仪旗黑-85S" charset="0"/>
                <a:sym typeface="+mn-ea"/>
              </a:rPr>
              <a:t>3.5 </a:t>
            </a:r>
            <a:r>
              <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rPr>
              <a:t>知识图谱的数据存储</a:t>
            </a:r>
            <a:endParaRPr kumimoji="0" lang="en-US" altLang="zh-CN"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endParaRPr>
          </a:p>
        </p:txBody>
      </p:sp>
      <p:sp>
        <p:nvSpPr>
          <p:cNvPr id="23" name="文本框 22"/>
          <p:cNvSpPr txBox="1"/>
          <p:nvPr/>
        </p:nvSpPr>
        <p:spPr>
          <a:xfrm>
            <a:off x="381000" y="1371600"/>
            <a:ext cx="8502650" cy="2108269"/>
          </a:xfrm>
          <a:prstGeom prst="rect">
            <a:avLst/>
          </a:prstGeom>
          <a:noFill/>
        </p:spPr>
        <p:txBody>
          <a:bodyPr wrap="square" rtlCol="0" anchor="t">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知识图谱的原始数据类型一般来说有三类：</a:t>
            </a:r>
            <a:endParaRPr kumimoji="0" lang="zh-CN" altLang="en-US"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ts val="1200"/>
              </a:spcBef>
              <a:spcAft>
                <a:spcPct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结构化数据（Structed Data）：如关系数据库</a:t>
            </a:r>
            <a:endPar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半结构化数据（Semi-Structed Data）：如XML、JSON、百科</a:t>
            </a:r>
            <a:endPar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非结构化数据（UnStructed Data）：如图片、音频、视频、文本</a:t>
            </a:r>
            <a:endPar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24" name="文本框 23"/>
          <p:cNvSpPr txBox="1"/>
          <p:nvPr/>
        </p:nvSpPr>
        <p:spPr>
          <a:xfrm>
            <a:off x="331470" y="3352800"/>
            <a:ext cx="8601710" cy="2261235"/>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200" b="1"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rPr>
              <a:t>如何存储上面这三类数据类型呢？</a:t>
            </a:r>
            <a:endParaRPr kumimoji="0" lang="zh-CN" altLang="en-US" sz="2200" b="1"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endParaRP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sym typeface="+mn-ea"/>
              </a:rPr>
              <a:t>基于</a:t>
            </a: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表结构的存储采用二维数据表的方式存储数据，例如三元组表</a:t>
            </a:r>
            <a:r>
              <a:rPr kumimoji="0" lang="zh-CN" altLang="en-US" sz="18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sym typeface="+mn-ea"/>
              </a:rPr>
              <a:t>、属性表</a:t>
            </a: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以及</a:t>
            </a:r>
            <a:r>
              <a:rPr kumimoji="0" lang="zh-CN" altLang="en-US" sz="18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sym typeface="+mn-ea"/>
              </a:rPr>
              <a:t>关系数据库</a:t>
            </a:r>
            <a:endParaRPr kumimoji="0" lang="en-US" altLang="zh-CN" sz="18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endParaRP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sym typeface="+mn-ea"/>
              </a:rPr>
              <a:t>基于</a:t>
            </a: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图结构的存储可以使用图数据库</a:t>
            </a:r>
            <a:endPar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28" name="文本框 27"/>
          <p:cNvSpPr txBox="1"/>
          <p:nvPr/>
        </p:nvSpPr>
        <p:spPr>
          <a:xfrm>
            <a:off x="195580" y="878205"/>
            <a:ext cx="302679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smtClean="0">
                <a:ln>
                  <a:noFill/>
                </a:ln>
                <a:solidFill>
                  <a:srgbClr val="0070C0"/>
                </a:solidFill>
                <a:effectLst/>
                <a:uLnTx/>
                <a:uFillTx/>
                <a:latin typeface="Verdana" panose="020B0604030504040204" pitchFamily="34" charset="0"/>
                <a:ea typeface="宋体" panose="02010600030101010101" pitchFamily="2" charset="-122"/>
                <a:cs typeface="+mn-cs"/>
              </a:rPr>
              <a:t>3.5.1 </a:t>
            </a:r>
            <a:r>
              <a:rPr kumimoji="0" lang="zh-CN" altLang="en-US" sz="2400" b="1" i="0" u="none" strike="noStrike" kern="1200" cap="none" spc="0" normalizeH="0" baseline="0" noProof="0" dirty="0">
                <a:ln>
                  <a:noFill/>
                </a:ln>
                <a:solidFill>
                  <a:srgbClr val="0070C0"/>
                </a:solidFill>
                <a:effectLst/>
                <a:uLnTx/>
                <a:uFillTx/>
                <a:latin typeface="Verdana" panose="020B0604030504040204" pitchFamily="34" charset="0"/>
                <a:ea typeface="宋体" panose="02010600030101010101" pitchFamily="2" charset="-122"/>
                <a:cs typeface="+mn-cs"/>
              </a:rPr>
              <a:t>两种存储方式</a:t>
            </a:r>
            <a:endParaRPr kumimoji="0" lang="zh-CN" altLang="en-US" sz="2400" b="1" i="0" u="none" strike="noStrike" kern="1200" cap="none" spc="0" normalizeH="0" baseline="0" noProof="0" dirty="0">
              <a:ln>
                <a:noFill/>
              </a:ln>
              <a:solidFill>
                <a:srgbClr val="0070C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dirty="0" smtClean="0">
                <a:ln>
                  <a:noFill/>
                </a:ln>
                <a:solidFill>
                  <a:srgbClr val="FFFFFF"/>
                </a:solidFill>
                <a:effectLst/>
                <a:uLnTx/>
                <a:uFillTx/>
                <a:latin typeface="汉仪旗黑-85S" charset="0"/>
                <a:ea typeface="微软雅黑" panose="020B0503020204020204" charset="-122"/>
                <a:cs typeface="汉仪旗黑-85S" charset="0"/>
                <a:sym typeface="+mn-ea"/>
              </a:rPr>
              <a:t>3.5 </a:t>
            </a:r>
            <a:r>
              <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rPr>
              <a:t>知识图谱的数据存储</a:t>
            </a:r>
            <a:endParaRPr kumimoji="0" lang="en-US" altLang="zh-CN"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endParaRPr>
          </a:p>
        </p:txBody>
      </p:sp>
      <p:sp>
        <p:nvSpPr>
          <p:cNvPr id="21" name="文本框 20"/>
          <p:cNvSpPr txBox="1"/>
          <p:nvPr/>
        </p:nvSpPr>
        <p:spPr>
          <a:xfrm>
            <a:off x="376147" y="861367"/>
            <a:ext cx="3954929"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smtClean="0">
                <a:ln>
                  <a:noFill/>
                </a:ln>
                <a:solidFill>
                  <a:srgbClr val="0070C0"/>
                </a:solidFill>
                <a:effectLst/>
                <a:uLnTx/>
                <a:uFillTx/>
                <a:latin typeface="Verdana" panose="020B0604030504040204" pitchFamily="34" charset="0"/>
                <a:ea typeface="宋体" panose="02010600030101010101" pitchFamily="2" charset="-122"/>
                <a:cs typeface="+mn-cs"/>
              </a:rPr>
              <a:t>3.5.1 </a:t>
            </a:r>
            <a:r>
              <a:rPr kumimoji="0" lang="zh-CN" altLang="en-US" sz="2400" b="1" i="0" u="none" strike="noStrike" kern="1200" cap="none" spc="0" normalizeH="0" baseline="0" noProof="0" dirty="0">
                <a:ln>
                  <a:noFill/>
                </a:ln>
                <a:solidFill>
                  <a:srgbClr val="0070C0"/>
                </a:solidFill>
                <a:effectLst/>
                <a:uLnTx/>
                <a:uFillTx/>
                <a:latin typeface="Verdana" panose="020B0604030504040204" pitchFamily="34" charset="0"/>
                <a:ea typeface="宋体" panose="02010600030101010101" pitchFamily="2" charset="-122"/>
                <a:cs typeface="+mn-cs"/>
              </a:rPr>
              <a:t>知识图谱的存储方式</a:t>
            </a:r>
            <a:endParaRPr kumimoji="0" lang="zh-CN" altLang="en-US" sz="2400" b="1" i="0" u="none" strike="noStrike" kern="1200" cap="none" spc="0" normalizeH="0" baseline="0" noProof="0" dirty="0">
              <a:ln>
                <a:noFill/>
              </a:ln>
              <a:solidFill>
                <a:srgbClr val="0070C0"/>
              </a:solidFill>
              <a:effectLst/>
              <a:uLnTx/>
              <a:uFillTx/>
              <a:latin typeface="Verdana" panose="020B0604030504040204" pitchFamily="34" charset="0"/>
              <a:ea typeface="宋体" panose="02010600030101010101" pitchFamily="2" charset="-122"/>
              <a:cs typeface="+mn-cs"/>
            </a:endParaRPr>
          </a:p>
        </p:txBody>
      </p:sp>
      <p:pic>
        <p:nvPicPr>
          <p:cNvPr id="25" name="图片 24"/>
          <p:cNvPicPr>
            <a:picLocks noChangeAspect="1"/>
          </p:cNvPicPr>
          <p:nvPr/>
        </p:nvPicPr>
        <p:blipFill>
          <a:blip r:embed="rId1"/>
          <a:stretch>
            <a:fillRect/>
          </a:stretch>
        </p:blipFill>
        <p:spPr>
          <a:xfrm>
            <a:off x="572069" y="1419225"/>
            <a:ext cx="5715000" cy="1704975"/>
          </a:xfrm>
          <a:prstGeom prst="rect">
            <a:avLst/>
          </a:prstGeom>
        </p:spPr>
      </p:pic>
      <p:pic>
        <p:nvPicPr>
          <p:cNvPr id="26" name="图片 25"/>
          <p:cNvPicPr>
            <a:picLocks noChangeAspect="1"/>
          </p:cNvPicPr>
          <p:nvPr/>
        </p:nvPicPr>
        <p:blipFill>
          <a:blip r:embed="rId2"/>
          <a:stretch>
            <a:fillRect/>
          </a:stretch>
        </p:blipFill>
        <p:spPr>
          <a:xfrm>
            <a:off x="609600" y="3124200"/>
            <a:ext cx="6048375" cy="2152650"/>
          </a:xfrm>
          <a:prstGeom prst="rect">
            <a:avLst/>
          </a:prstGeom>
        </p:spPr>
      </p:pic>
      <p:sp>
        <p:nvSpPr>
          <p:cNvPr id="27" name="文本框 26"/>
          <p:cNvSpPr txBox="1"/>
          <p:nvPr/>
        </p:nvSpPr>
        <p:spPr>
          <a:xfrm>
            <a:off x="345440" y="5257800"/>
            <a:ext cx="8489950" cy="1198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rPr>
              <a:t>在知识图谱方面，图数据库比关系数据库灵活的多。</a:t>
            </a: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rPr>
              <a:t>在数据少的时候，关系数据库也没有问题，效率也不低。但是随着知识图谱变的复杂，图数据库的优势会明显增加。当涉及到2,3度的关联查询，基于图数据库的效率会比关系数据库的效率高出几千倍甚至几百万倍。</a:t>
            </a: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3" name="矩形 2"/>
          <p:cNvSpPr/>
          <p:nvPr/>
        </p:nvSpPr>
        <p:spPr>
          <a:xfrm>
            <a:off x="6832600" y="2006600"/>
            <a:ext cx="2204720" cy="60960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70C0"/>
                </a:solidFill>
                <a:effectLst/>
                <a:uLnTx/>
                <a:uFillTx/>
                <a:latin typeface="Arial" panose="020B0604020202020204"/>
                <a:ea typeface="微软雅黑" panose="020B0503020204020204" charset="-122"/>
                <a:cs typeface="+mn-cs"/>
              </a:rPr>
              <a:t>RDF</a:t>
            </a:r>
            <a:r>
              <a:rPr kumimoji="0" lang="zh-CN" altLang="en-US" sz="1800" b="1" i="0" u="none" strike="noStrike" kern="1200" cap="none" spc="0" normalizeH="0" baseline="0" noProof="0">
                <a:ln>
                  <a:noFill/>
                </a:ln>
                <a:solidFill>
                  <a:srgbClr val="0070C0"/>
                </a:solidFill>
                <a:effectLst/>
                <a:uLnTx/>
                <a:uFillTx/>
                <a:latin typeface="Arial" panose="020B0604020202020204"/>
                <a:ea typeface="微软雅黑" panose="020B0503020204020204" charset="-122"/>
                <a:cs typeface="+mn-cs"/>
              </a:rPr>
              <a:t>/XML存储</a:t>
            </a:r>
            <a:endParaRPr kumimoji="0" lang="zh-CN" altLang="en-US" sz="1800" b="1" i="0" u="none" strike="noStrike" kern="1200" cap="none" spc="0" normalizeH="0" baseline="0" noProof="0">
              <a:ln>
                <a:noFill/>
              </a:ln>
              <a:solidFill>
                <a:srgbClr val="0070C0"/>
              </a:solidFill>
              <a:effectLst/>
              <a:uLnTx/>
              <a:uFillTx/>
              <a:latin typeface="Arial" panose="020B0604020202020204"/>
              <a:ea typeface="微软雅黑" panose="020B0503020204020204" charset="-122"/>
              <a:cs typeface="+mn-cs"/>
            </a:endParaRPr>
          </a:p>
        </p:txBody>
      </p:sp>
      <p:sp>
        <p:nvSpPr>
          <p:cNvPr id="4" name="矩形 3"/>
          <p:cNvSpPr/>
          <p:nvPr/>
        </p:nvSpPr>
        <p:spPr>
          <a:xfrm>
            <a:off x="6832600" y="3327400"/>
            <a:ext cx="2204720" cy="60960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a:ln>
                  <a:noFill/>
                </a:ln>
                <a:solidFill>
                  <a:srgbClr val="0070C0"/>
                </a:solidFill>
                <a:effectLst/>
                <a:uLnTx/>
                <a:uFillTx/>
                <a:latin typeface="Arial" panose="020B0604020202020204"/>
                <a:ea typeface="微软雅黑" panose="020B0503020204020204" charset="-122"/>
                <a:cs typeface="+mn-cs"/>
              </a:rPr>
              <a:t>Neo4j</a:t>
            </a:r>
            <a:r>
              <a:rPr kumimoji="0" lang="zh-CN" altLang="en-US" sz="1800" b="1" i="0" u="none" strike="noStrike" kern="1200" cap="none" spc="0" normalizeH="0" baseline="0" noProof="0">
                <a:ln>
                  <a:noFill/>
                </a:ln>
                <a:solidFill>
                  <a:srgbClr val="0070C0"/>
                </a:solidFill>
                <a:effectLst/>
                <a:uLnTx/>
                <a:uFillTx/>
                <a:latin typeface="Arial" panose="020B0604020202020204"/>
                <a:ea typeface="微软雅黑" panose="020B0503020204020204" charset="-122"/>
                <a:cs typeface="+mn-cs"/>
              </a:rPr>
              <a:t>图数据库存储</a:t>
            </a:r>
            <a:endParaRPr kumimoji="0" lang="zh-CN" altLang="en-US" sz="1800" b="1" i="0" u="none" strike="noStrike" kern="1200" cap="none" spc="0" normalizeH="0" baseline="0" noProof="0">
              <a:ln>
                <a:noFill/>
              </a:ln>
              <a:solidFill>
                <a:srgbClr val="0070C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dirty="0" smtClean="0">
                <a:ln>
                  <a:noFill/>
                </a:ln>
                <a:solidFill>
                  <a:srgbClr val="FFFFFF"/>
                </a:solidFill>
                <a:effectLst/>
                <a:uLnTx/>
                <a:uFillTx/>
                <a:latin typeface="汉仪旗黑-85S" charset="0"/>
                <a:ea typeface="微软雅黑" panose="020B0503020204020204" charset="-122"/>
                <a:cs typeface="汉仪旗黑-85S" charset="0"/>
                <a:sym typeface="+mn-ea"/>
              </a:rPr>
              <a:t>3.5 </a:t>
            </a:r>
            <a:r>
              <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rPr>
              <a:t>知识图谱的数据存储</a:t>
            </a:r>
            <a:endParaRPr kumimoji="0" lang="en-US" altLang="zh-CN"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endParaRPr>
          </a:p>
        </p:txBody>
      </p:sp>
      <p:sp>
        <p:nvSpPr>
          <p:cNvPr id="2" name="文本框 1"/>
          <p:cNvSpPr txBox="1"/>
          <p:nvPr/>
        </p:nvSpPr>
        <p:spPr>
          <a:xfrm>
            <a:off x="198121" y="838200"/>
            <a:ext cx="8382000" cy="2214880"/>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000" b="1"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3.5.2 </a:t>
            </a:r>
            <a:r>
              <a:rPr kumimoji="0" lang="zh-CN" altLang="en-US" sz="20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RDF(Resource Description Framework)存储</a:t>
            </a:r>
            <a:endParaRPr kumimoji="0" lang="zh-CN" altLang="en-US" sz="20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RDF</a:t>
            </a:r>
            <a:r>
              <a:rPr kumimoji="0" lang="zh-CN" altLang="en-US" sz="18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本质是一个</a:t>
            </a:r>
            <a:r>
              <a:rPr kumimoji="0" lang="zh-CN" altLang="en-US" sz="1800" b="1"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数据模型</a:t>
            </a:r>
            <a:r>
              <a:rPr kumimoji="0" lang="en-US" altLang="zh-CN" sz="1800" b="1"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a:t>
            </a:r>
            <a:r>
              <a:rPr kumimoji="0" lang="zh-CN" altLang="en-US" sz="18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它提供了一个统一的标准，用于描述实体/资源。RDF形式上表示</a:t>
            </a:r>
            <a:r>
              <a:rPr kumimoji="0" lang="zh-CN" altLang="en-US" sz="1800" b="1"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为主谓宾SPO</a:t>
            </a:r>
            <a:r>
              <a:rPr kumimoji="0" lang="zh-CN" altLang="en-US" sz="1800" b="1"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三元组，被</a:t>
            </a:r>
            <a:r>
              <a:rPr kumimoji="0" lang="zh-CN" altLang="en-US" sz="18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用来表示实体与实体间的关系,或者实体的某个属性的值是什么。从内容上其结构为 “资源-属性-属性值</a:t>
            </a:r>
            <a:r>
              <a:rPr kumimoji="0" lang="zh-CN" altLang="en-US" sz="1800" b="1"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a:t>
            </a:r>
            <a:r>
              <a:rPr kumimoji="0" lang="zh-CN" altLang="en-US" sz="18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资源实体由URI表示，属性值可以是另一个资源实体的URI，也可以是某种数据类型的值。</a:t>
            </a:r>
            <a:endParaRPr kumimoji="0" lang="zh-CN" altLang="en-US" sz="18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pic>
        <p:nvPicPr>
          <p:cNvPr id="5" name="图片 4"/>
          <p:cNvPicPr>
            <a:picLocks noChangeAspect="1"/>
          </p:cNvPicPr>
          <p:nvPr/>
        </p:nvPicPr>
        <p:blipFill>
          <a:blip r:embed="rId1"/>
          <a:stretch>
            <a:fillRect/>
          </a:stretch>
        </p:blipFill>
        <p:spPr>
          <a:xfrm>
            <a:off x="3569758" y="2931825"/>
            <a:ext cx="5040843" cy="3290032"/>
          </a:xfrm>
          <a:prstGeom prst="rect">
            <a:avLst/>
          </a:prstGeom>
        </p:spPr>
      </p:pic>
      <p:sp>
        <p:nvSpPr>
          <p:cNvPr id="6" name="文本框 5"/>
          <p:cNvSpPr txBox="1"/>
          <p:nvPr/>
        </p:nvSpPr>
        <p:spPr>
          <a:xfrm>
            <a:off x="2476500" y="5523125"/>
            <a:ext cx="4191000" cy="861695"/>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lstStyle/>
          <a:p>
            <a:r>
              <a:rPr lang="zh-CN" altLang="en-US" sz="1600" b="1" dirty="0">
                <a:solidFill>
                  <a:srgbClr val="0070C0"/>
                </a:solidFill>
              </a:rPr>
              <a:t>类似RDF存储结构，以元组为单元进行存储。语义较为明确。</a:t>
            </a:r>
            <a:endParaRPr lang="zh-CN" altLang="en-US" sz="1600" b="1" dirty="0">
              <a:solidFill>
                <a:srgbClr val="0070C0"/>
              </a:solidFill>
            </a:endParaRPr>
          </a:p>
          <a:p>
            <a:r>
              <a:rPr lang="zh-CN" altLang="en-US" sz="1600" b="1" dirty="0">
                <a:solidFill>
                  <a:srgbClr val="0070C0"/>
                </a:solidFill>
              </a:rPr>
              <a:t>问题：大量自连接操作的开销巨大。</a:t>
            </a:r>
            <a:endParaRPr lang="zh-CN" altLang="en-US" sz="1600" b="1" dirty="0">
              <a:solidFill>
                <a:srgbClr val="0070C0"/>
              </a:solidFill>
            </a:endParaRPr>
          </a:p>
        </p:txBody>
      </p:sp>
      <p:sp>
        <p:nvSpPr>
          <p:cNvPr id="7" name="矩形 6"/>
          <p:cNvSpPr/>
          <p:nvPr/>
        </p:nvSpPr>
        <p:spPr>
          <a:xfrm>
            <a:off x="197894" y="3384276"/>
            <a:ext cx="3338829" cy="2117246"/>
          </a:xfrm>
          <a:prstGeom prst="rect">
            <a:avLst/>
          </a:prstGeom>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subject</a:t>
            </a:r>
            <a:r>
              <a:rPr lang="zh-CN" altLang="en-US" dirty="0" smtClean="0">
                <a:latin typeface="Times New Roman" panose="02020603050405020304" pitchFamily="18" charset="0"/>
                <a:cs typeface="Times New Roman" panose="02020603050405020304" pitchFamily="18" charset="0"/>
              </a:rPr>
              <a:t>：通常</a:t>
            </a:r>
            <a:r>
              <a:rPr lang="zh-CN" altLang="en-US" dirty="0">
                <a:latin typeface="Times New Roman" panose="02020603050405020304" pitchFamily="18" charset="0"/>
                <a:cs typeface="Times New Roman" panose="02020603050405020304" pitchFamily="18" charset="0"/>
              </a:rPr>
              <a:t>是实体、事实或者概念中的任何一个。</a:t>
            </a:r>
            <a:endParaRPr lang="en-US" altLang="zh-CN" dirty="0" smtClean="0">
              <a:latin typeface="Times New Roman" panose="02020603050405020304" pitchFamily="18" charset="0"/>
              <a:cs typeface="Times New Roman" panose="02020603050405020304" pitchFamily="18" charset="0"/>
            </a:endParaRPr>
          </a:p>
          <a:p>
            <a:pPr>
              <a:lnSpc>
                <a:spcPct val="150000"/>
              </a:lnSpc>
            </a:pPr>
            <a:r>
              <a:rPr lang="en-US" altLang="zh-CN" dirty="0" smtClean="0">
                <a:latin typeface="Times New Roman" panose="02020603050405020304" pitchFamily="18" charset="0"/>
                <a:cs typeface="Times New Roman" panose="02020603050405020304" pitchFamily="18" charset="0"/>
              </a:rPr>
              <a:t>predicate</a:t>
            </a:r>
            <a:r>
              <a:rPr lang="zh-CN" altLang="en-US" dirty="0" smtClean="0">
                <a:latin typeface="Times New Roman" panose="02020603050405020304" pitchFamily="18" charset="0"/>
                <a:cs typeface="Times New Roman" panose="02020603050405020304" pitchFamily="18" charset="0"/>
              </a:rPr>
              <a:t>：通常</a:t>
            </a:r>
            <a:r>
              <a:rPr lang="zh-CN" altLang="en-US" dirty="0">
                <a:latin typeface="Times New Roman" panose="02020603050405020304" pitchFamily="18" charset="0"/>
                <a:cs typeface="Times New Roman" panose="02020603050405020304" pitchFamily="18" charset="0"/>
              </a:rPr>
              <a:t>是关系或者属性</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50000"/>
              </a:lnSpc>
            </a:pPr>
            <a:r>
              <a:rPr lang="en-US" altLang="zh-CN" dirty="0" smtClean="0">
                <a:latin typeface="Times New Roman" panose="02020603050405020304" pitchFamily="18" charset="0"/>
                <a:cs typeface="Times New Roman" panose="02020603050405020304" pitchFamily="18" charset="0"/>
              </a:rPr>
              <a:t>object</a:t>
            </a:r>
            <a:r>
              <a:rPr lang="zh-CN" altLang="en-US" dirty="0" smtClean="0">
                <a:latin typeface="Times New Roman" panose="02020603050405020304" pitchFamily="18" charset="0"/>
                <a:cs typeface="Times New Roman" panose="02020603050405020304" pitchFamily="18" charset="0"/>
              </a:rPr>
              <a:t>：既</a:t>
            </a:r>
            <a:r>
              <a:rPr lang="zh-CN" altLang="en-US" dirty="0">
                <a:latin typeface="Times New Roman" panose="02020603050405020304" pitchFamily="18" charset="0"/>
                <a:cs typeface="Times New Roman" panose="02020603050405020304" pitchFamily="18" charset="0"/>
              </a:rPr>
              <a:t>可以是实体、事件、概念，也可以是普通的值</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525" y="838835"/>
            <a:ext cx="8735060" cy="2076450"/>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zh-CN" altLang="en-US"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RDF的表示形式和类型，怎么创建RDF数据集，即怎么存储和传输RDF数据呢？</a:t>
            </a:r>
            <a:endParaRPr kumimoji="0" lang="zh-CN" altLang="en-US"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目前，RDF序列化的方式主要有：RDF/XML，N-Triples，Turtle，RDFa，JSON-LD等几种。</a:t>
            </a:r>
            <a:endPar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15713"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dirty="0" smtClean="0">
                <a:ln>
                  <a:noFill/>
                </a:ln>
                <a:solidFill>
                  <a:srgbClr val="FFFFFF"/>
                </a:solidFill>
                <a:effectLst/>
                <a:uLnTx/>
                <a:uFillTx/>
                <a:latin typeface="汉仪旗黑-85S" charset="0"/>
                <a:ea typeface="微软雅黑" panose="020B0503020204020204" charset="-122"/>
                <a:cs typeface="汉仪旗黑-85S" charset="0"/>
                <a:sym typeface="+mn-ea"/>
              </a:rPr>
              <a:t>3.5 </a:t>
            </a:r>
            <a:r>
              <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rPr>
              <a:t>知识图谱的数据存储</a:t>
            </a:r>
            <a:endParaRPr kumimoji="0" lang="en-US" altLang="zh-CN"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endParaRPr>
          </a:p>
        </p:txBody>
      </p:sp>
      <p:sp>
        <p:nvSpPr>
          <p:cNvPr id="3" name="文本框 2"/>
          <p:cNvSpPr txBox="1"/>
          <p:nvPr/>
        </p:nvSpPr>
        <p:spPr>
          <a:xfrm>
            <a:off x="136525" y="2990850"/>
            <a:ext cx="8817610" cy="3415030"/>
          </a:xfrm>
          <a:prstGeom prst="rect">
            <a:avLst/>
          </a:prstGeom>
          <a:noFill/>
        </p:spPr>
        <p:txBody>
          <a:bodyPr wrap="square" rtlCol="0" anchor="t">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RDF/XML，就是用XML的格式来表示RDF数据。优点是XML的技术比较成熟，有许多现成的工具来存储和解析XML。缺点是XML的格式太冗长，也不便于阅读，通常不会使用这种方式来处理RDF数据。</a:t>
            </a:r>
            <a:endPar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endPar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N-Triples，即用多个三元组来表示RDF数据集，是最直观的表示方法。在文件中，每一行表示一个三元组，方便机器解析和处理。开放领域知识图谱DBpedia通常是用这种格式来发布数据的。</a:t>
            </a:r>
            <a:endPar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endPar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Turtle, 应该是使用得最多的一种RDF序列化方式了。它比RDF/XML紧凑，且可读性比N-Triples好。</a:t>
            </a:r>
            <a:endPar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endPar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JSON-LD，即“JSON for Linking Data”，用键值对的方式来存储RDF数据。</a:t>
            </a:r>
            <a:endPar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752600" y="2590800"/>
            <a:ext cx="6022340" cy="838835"/>
          </a:xfrm>
        </p:spPr>
        <p:txBody>
          <a:bodyPr>
            <a:noAutofit/>
          </a:bodyPr>
          <a:lstStyle/>
          <a:p>
            <a:pPr marL="0" indent="0" algn="ctr">
              <a:lnSpc>
                <a:spcPct val="100000"/>
              </a:lnSpc>
              <a:spcBef>
                <a:spcPts val="0"/>
              </a:spcBef>
              <a:spcAft>
                <a:spcPts val="0"/>
              </a:spcAft>
              <a:buSzPct val="100000"/>
              <a:buNone/>
            </a:pPr>
            <a:r>
              <a:rPr lang="zh-CN" altLang="en-US" sz="4400" dirty="0">
                <a:solidFill>
                  <a:schemeClr val="accent1"/>
                </a:solidFill>
              </a:rPr>
              <a:t>第 </a:t>
            </a:r>
            <a:r>
              <a:rPr lang="en-US" altLang="zh-CN" sz="4400" dirty="0" smtClean="0">
                <a:solidFill>
                  <a:schemeClr val="accent1"/>
                </a:solidFill>
              </a:rPr>
              <a:t>3</a:t>
            </a:r>
            <a:r>
              <a:rPr lang="zh-CN" altLang="en-US" sz="4400" dirty="0" smtClean="0">
                <a:solidFill>
                  <a:schemeClr val="accent1"/>
                </a:solidFill>
              </a:rPr>
              <a:t> </a:t>
            </a:r>
            <a:r>
              <a:rPr lang="zh-CN" altLang="en-US" sz="4400" dirty="0">
                <a:solidFill>
                  <a:schemeClr val="accent1"/>
                </a:solidFill>
              </a:rPr>
              <a:t>章   知识图谱</a:t>
            </a:r>
            <a:endParaRPr lang="zh-CN" altLang="en-US" sz="4400" dirty="0">
              <a:solidFill>
                <a:schemeClr val="accent1"/>
              </a:solidFill>
            </a:endParaRPr>
          </a:p>
        </p:txBody>
      </p:sp>
      <p:sp>
        <p:nvSpPr>
          <p:cNvPr id="3" name="副标题 2"/>
          <p:cNvSpPr>
            <a:spLocks noGrp="1"/>
          </p:cNvSpPr>
          <p:nvPr>
            <p:ph type="subTitle" idx="1"/>
            <p:custDataLst>
              <p:tags r:id="rId2"/>
            </p:custDataLst>
          </p:nvPr>
        </p:nvSpPr>
        <p:spPr>
          <a:xfrm>
            <a:off x="2047875" y="3971290"/>
            <a:ext cx="6865620" cy="2348230"/>
          </a:xfrm>
        </p:spPr>
        <p:txBody>
          <a:bodyPr>
            <a:normAutofit/>
          </a:bodyPr>
          <a:lstStyle/>
          <a:p>
            <a:pPr marL="285750" lvl="0" indent="-285750" algn="l" fontAlgn="ctr">
              <a:lnSpc>
                <a:spcPct val="200000"/>
              </a:lnSpc>
              <a:spcBef>
                <a:spcPts val="1000"/>
              </a:spcBef>
              <a:spcAft>
                <a:spcPts val="0"/>
              </a:spcAft>
              <a:buSzPct val="100000"/>
              <a:buFont typeface="Wingdings" panose="05000000000000000000" charset="0"/>
              <a:buChar char="l"/>
            </a:pPr>
            <a:r>
              <a:rPr lang="zh-CN" altLang="en-US" sz="2100" dirty="0">
                <a:solidFill>
                  <a:schemeClr val="dk1">
                    <a:lumMod val="85000"/>
                    <a:lumOff val="15000"/>
                  </a:schemeClr>
                </a:solidFill>
              </a:rPr>
              <a:t>教材：</a:t>
            </a:r>
            <a:endParaRPr lang="zh-CN" altLang="en-US" sz="2100" dirty="0">
              <a:solidFill>
                <a:schemeClr val="dk1">
                  <a:lumMod val="85000"/>
                  <a:lumOff val="15000"/>
                </a:schemeClr>
              </a:solidFill>
            </a:endParaRPr>
          </a:p>
          <a:p>
            <a:pPr marL="285750" lvl="1" indent="0" algn="l" eaLnBrk="1" hangingPunct="1">
              <a:lnSpc>
                <a:spcPct val="200000"/>
              </a:lnSpc>
              <a:spcBef>
                <a:spcPts val="0"/>
              </a:spcBef>
              <a:spcAft>
                <a:spcPts val="1000"/>
              </a:spcAft>
              <a:buSzPct val="100000"/>
              <a:buFont typeface="Wingdings" panose="05000000000000000000" pitchFamily="2" charset="2"/>
              <a:buNone/>
            </a:pPr>
            <a:r>
              <a:rPr lang="zh-CN" altLang="en-US" sz="1800" dirty="0">
                <a:solidFill>
                  <a:schemeClr val="dk1">
                    <a:lumMod val="85000"/>
                    <a:lumOff val="15000"/>
                  </a:schemeClr>
                </a:solidFill>
              </a:rPr>
              <a:t>王万良《人工智能导论》（第5版）</a:t>
            </a:r>
            <a:endParaRPr lang="zh-CN" altLang="en-US" sz="1800" dirty="0">
              <a:solidFill>
                <a:schemeClr val="dk1">
                  <a:lumMod val="85000"/>
                  <a:lumOff val="15000"/>
                </a:schemeClr>
              </a:solidFill>
            </a:endParaRPr>
          </a:p>
        </p:txBody>
      </p:sp>
    </p:spTree>
    <p:custDataLst>
      <p:tags r:id="rId3"/>
    </p:custData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dirty="0" smtClean="0">
                <a:ln>
                  <a:noFill/>
                </a:ln>
                <a:solidFill>
                  <a:srgbClr val="FFFFFF"/>
                </a:solidFill>
                <a:effectLst/>
                <a:uLnTx/>
                <a:uFillTx/>
                <a:latin typeface="汉仪旗黑-85S" charset="0"/>
                <a:ea typeface="微软雅黑" panose="020B0503020204020204" charset="-122"/>
                <a:cs typeface="汉仪旗黑-85S" charset="0"/>
                <a:sym typeface="+mn-ea"/>
              </a:rPr>
              <a:t>3.5 </a:t>
            </a:r>
            <a:r>
              <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rPr>
              <a:t>知识图谱的数据存储</a:t>
            </a:r>
            <a:endParaRPr kumimoji="0" lang="en-US" altLang="zh-CN"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endParaRPr>
          </a:p>
        </p:txBody>
      </p:sp>
      <p:pic>
        <p:nvPicPr>
          <p:cNvPr id="3" name="图片 2"/>
          <p:cNvPicPr>
            <a:picLocks noChangeAspect="1"/>
          </p:cNvPicPr>
          <p:nvPr/>
        </p:nvPicPr>
        <p:blipFill>
          <a:blip r:embed="rId1"/>
          <a:stretch>
            <a:fillRect/>
          </a:stretch>
        </p:blipFill>
        <p:spPr>
          <a:xfrm>
            <a:off x="909320" y="2490470"/>
            <a:ext cx="7049135" cy="3837305"/>
          </a:xfrm>
          <a:prstGeom prst="rect">
            <a:avLst/>
          </a:prstGeom>
        </p:spPr>
      </p:pic>
      <p:sp>
        <p:nvSpPr>
          <p:cNvPr id="2" name="文本框 1"/>
          <p:cNvSpPr txBox="1"/>
          <p:nvPr/>
        </p:nvSpPr>
        <p:spPr>
          <a:xfrm>
            <a:off x="152400" y="762000"/>
            <a:ext cx="8438515" cy="1614805"/>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400" b="1" i="0" u="none" strike="noStrike" kern="1200" cap="none" spc="0" normalizeH="0" baseline="0" noProof="0" dirty="0" smtClean="0">
                <a:ln>
                  <a:noFill/>
                </a:ln>
                <a:solidFill>
                  <a:srgbClr val="0070C0"/>
                </a:solidFill>
                <a:effectLst/>
                <a:uLnTx/>
                <a:uFillTx/>
                <a:latin typeface="Verdana" panose="020B0604030504040204" pitchFamily="34" charset="0"/>
                <a:ea typeface="宋体" panose="02010600030101010101" pitchFamily="2" charset="-122"/>
                <a:cs typeface="+mn-cs"/>
              </a:rPr>
              <a:t>3.5.3 </a:t>
            </a:r>
            <a:r>
              <a:rPr kumimoji="0" lang="zh-CN" altLang="en-US" sz="2400" b="1" i="0" u="none" strike="noStrike" kern="1200" cap="none" spc="0" normalizeH="0" baseline="0" noProof="0" dirty="0">
                <a:ln>
                  <a:noFill/>
                </a:ln>
                <a:solidFill>
                  <a:srgbClr val="0070C0"/>
                </a:solidFill>
                <a:effectLst/>
                <a:uLnTx/>
                <a:uFillTx/>
                <a:latin typeface="Verdana" panose="020B0604030504040204" pitchFamily="34" charset="0"/>
                <a:ea typeface="宋体" panose="02010600030101010101" pitchFamily="2" charset="-122"/>
                <a:cs typeface="+mn-cs"/>
              </a:rPr>
              <a:t>图数据库存储</a:t>
            </a:r>
            <a:endParaRPr kumimoji="0" lang="zh-CN" altLang="en-US" sz="2400" b="1" i="0" u="none" strike="noStrike" kern="1200" cap="none" spc="0" normalizeH="0" baseline="0" noProof="0" dirty="0">
              <a:ln>
                <a:noFill/>
              </a:ln>
              <a:solidFill>
                <a:srgbClr val="0070C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en-US" altLang="zh-CN"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r>
              <a:rPr kumimoji="0"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图数据库的结构定义相比RDF数据库更为通用，实现了图结构中的节点，边以及属性来进行图数据的存储，典型的开源图数据库就是Neo4j。</a:t>
            </a:r>
            <a:endParaRPr kumimoji="0"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6235" y="977900"/>
            <a:ext cx="2937510" cy="46037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图数据库存储的特点</a:t>
            </a:r>
            <a:endParaRPr kumimoji="0" lang="zh-CN" altLang="en-US" sz="2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15713"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dirty="0" smtClean="0">
                <a:ln>
                  <a:noFill/>
                </a:ln>
                <a:solidFill>
                  <a:srgbClr val="FFFFFF"/>
                </a:solidFill>
                <a:effectLst/>
                <a:uLnTx/>
                <a:uFillTx/>
                <a:latin typeface="汉仪旗黑-85S" charset="0"/>
                <a:ea typeface="微软雅黑" panose="020B0503020204020204" charset="-122"/>
                <a:cs typeface="汉仪旗黑-85S" charset="0"/>
                <a:sym typeface="+mn-ea"/>
              </a:rPr>
              <a:t>3.5 </a:t>
            </a:r>
            <a:r>
              <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rPr>
              <a:t>知识图谱的数据存储</a:t>
            </a:r>
            <a:endParaRPr kumimoji="0" lang="en-US" altLang="zh-CN"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endParaRPr>
          </a:p>
        </p:txBody>
      </p:sp>
      <p:sp>
        <p:nvSpPr>
          <p:cNvPr id="3" name="文本框 2"/>
          <p:cNvSpPr txBox="1"/>
          <p:nvPr/>
        </p:nvSpPr>
        <p:spPr>
          <a:xfrm>
            <a:off x="533400" y="1651000"/>
            <a:ext cx="7541260" cy="398780"/>
          </a:xfrm>
          <a:prstGeom prst="rect">
            <a:avLst/>
          </a:prstGeom>
          <a:noFill/>
        </p:spPr>
        <p:txBody>
          <a:bodyPr wrap="square" rtlCol="0" anchor="t">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图数据库源于图理论，它包含节点和关系，具有如下几个特征：</a:t>
            </a:r>
            <a:endParaRPr kumimoji="0" lang="zh-CN" altLang="en-US"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4" name="文本框 3"/>
          <p:cNvSpPr txBox="1"/>
          <p:nvPr/>
        </p:nvSpPr>
        <p:spPr>
          <a:xfrm>
            <a:off x="356235" y="2286000"/>
            <a:ext cx="8635365" cy="2554545"/>
          </a:xfrm>
          <a:prstGeom prst="rect">
            <a:avLst/>
          </a:prstGeom>
          <a:noFill/>
        </p:spPr>
        <p:txBody>
          <a:bodyPr wrap="square" rtlCol="0" anchor="t">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charset="0"/>
              <a:buChar char="l"/>
              <a:defRPr/>
            </a:pPr>
            <a:r>
              <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节点(node)：通常表示实体，例如人员、账户、事件等，节点可以有属性和标签。</a:t>
            </a:r>
            <a:endPar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charset="0"/>
              <a:buChar char="l"/>
              <a:defRPr/>
            </a:pPr>
            <a:endPar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285750" marR="0" lvl="0" indent="-285750" algn="just" defTabSz="914400" rtl="0" eaLnBrk="1" fontAlgn="base" latinLnBrk="0" hangingPunct="1">
              <a:lnSpc>
                <a:spcPct val="100000"/>
              </a:lnSpc>
              <a:spcBef>
                <a:spcPct val="0"/>
              </a:spcBef>
              <a:spcAft>
                <a:spcPct val="0"/>
              </a:spcAft>
              <a:buClrTx/>
              <a:buSzTx/>
              <a:buFont typeface="Wingdings" panose="05000000000000000000" charset="0"/>
              <a:buChar char="l"/>
              <a:defRPr/>
            </a:pPr>
            <a:r>
              <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边(edge)：又被称为关系(relationships)，具有名字和方向，并有开始节点和一个结束节点，边是图数据库中最显著的一个特征，在RDBMS中没有对应实现。</a:t>
            </a:r>
            <a:endPar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charset="0"/>
              <a:buChar char="l"/>
              <a:defRPr/>
            </a:pPr>
            <a:endPar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charset="0"/>
              <a:buChar char="l"/>
              <a:defRPr/>
            </a:pPr>
            <a:r>
              <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属性(properties)：类似KV数据库中的键值对，节点和边都可以有属性。</a:t>
            </a:r>
            <a:endPar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dirty="0" smtClean="0">
                <a:ln>
                  <a:noFill/>
                </a:ln>
                <a:solidFill>
                  <a:srgbClr val="FFFFFF"/>
                </a:solidFill>
                <a:effectLst/>
                <a:uLnTx/>
                <a:uFillTx/>
                <a:latin typeface="汉仪旗黑-85S" charset="0"/>
                <a:ea typeface="微软雅黑" panose="020B0503020204020204" charset="-122"/>
                <a:cs typeface="汉仪旗黑-85S" charset="0"/>
                <a:sym typeface="+mn-ea"/>
              </a:rPr>
              <a:t>3.6 </a:t>
            </a:r>
            <a:r>
              <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rPr>
              <a:t>知识图谱的构建过程</a:t>
            </a:r>
            <a:endPar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endParaRPr>
          </a:p>
        </p:txBody>
      </p:sp>
      <p:sp>
        <p:nvSpPr>
          <p:cNvPr id="4" name="文本框 3"/>
          <p:cNvSpPr txBox="1"/>
          <p:nvPr/>
        </p:nvSpPr>
        <p:spPr>
          <a:xfrm>
            <a:off x="152400" y="838200"/>
            <a:ext cx="8680450" cy="1015663"/>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从原始的数据到形成知识图谱，经历了知识抽取</a:t>
            </a:r>
            <a:r>
              <a:rPr kumimoji="0" lang="zh-CN" altLang="en-US"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、知识表示、知识</a:t>
            </a:r>
            <a:r>
              <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融合和</a:t>
            </a:r>
            <a:r>
              <a:rPr kumimoji="0" lang="zh-CN" altLang="en-US"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知识推理四个过程。</a:t>
            </a:r>
            <a:endPar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9" name="文本框 8"/>
          <p:cNvSpPr txBox="1"/>
          <p:nvPr/>
        </p:nvSpPr>
        <p:spPr>
          <a:xfrm>
            <a:off x="3124200" y="1645920"/>
            <a:ext cx="2021840" cy="36830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a:ln>
                  <a:noFill/>
                </a:ln>
                <a:solidFill>
                  <a:srgbClr val="0070C0"/>
                </a:solidFill>
                <a:effectLst/>
                <a:uLnTx/>
                <a:uFillTx/>
                <a:latin typeface="Verdana" panose="020B0604030504040204" pitchFamily="34" charset="0"/>
                <a:ea typeface="宋体" panose="02010600030101010101" pitchFamily="2" charset="-122"/>
                <a:cs typeface="+mn-cs"/>
              </a:rPr>
              <a:t>知识图谱构建过程</a:t>
            </a:r>
            <a:endParaRPr kumimoji="0" lang="zh-CN" altLang="en-US" sz="1800" b="1" i="0" u="none" strike="noStrike" kern="1200" cap="none" spc="0" normalizeH="0" baseline="0" noProof="0">
              <a:ln>
                <a:noFill/>
              </a:ln>
              <a:solidFill>
                <a:srgbClr val="0070C0"/>
              </a:solidFill>
              <a:effectLst/>
              <a:uLnTx/>
              <a:uFillTx/>
              <a:latin typeface="Verdana" panose="020B0604030504040204" pitchFamily="34" charset="0"/>
              <a:ea typeface="宋体" panose="02010600030101010101" pitchFamily="2" charset="-122"/>
              <a:cs typeface="+mn-cs"/>
            </a:endParaRPr>
          </a:p>
        </p:txBody>
      </p:sp>
      <p:grpSp>
        <p:nvGrpSpPr>
          <p:cNvPr id="6" name="组合 5"/>
          <p:cNvGrpSpPr/>
          <p:nvPr/>
        </p:nvGrpSpPr>
        <p:grpSpPr>
          <a:xfrm>
            <a:off x="568324" y="2362200"/>
            <a:ext cx="8118475" cy="3799286"/>
            <a:chOff x="568324" y="2362200"/>
            <a:chExt cx="8118475" cy="3799286"/>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68324" y="2362200"/>
              <a:ext cx="8118475" cy="3799286"/>
            </a:xfrm>
            <a:prstGeom prst="rect">
              <a:avLst/>
            </a:prstGeom>
          </p:spPr>
        </p:pic>
        <p:sp>
          <p:nvSpPr>
            <p:cNvPr id="5" name="矩形 4"/>
            <p:cNvSpPr/>
            <p:nvPr/>
          </p:nvSpPr>
          <p:spPr>
            <a:xfrm>
              <a:off x="3429000" y="5867400"/>
              <a:ext cx="2286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en-US" altLang="zh-CN" kern="1200" dirty="0" smtClean="0">
                <a:solidFill>
                  <a:schemeClr val="lt1"/>
                </a:solidFill>
                <a:latin typeface="汉仪旗黑-85S" charset="0"/>
                <a:cs typeface="汉仪旗黑-85S" charset="0"/>
                <a:sym typeface="+mn-ea"/>
              </a:rPr>
              <a:t>3.6 </a:t>
            </a:r>
            <a:r>
              <a:rPr lang="zh-CN" altLang="en-US" kern="1200" dirty="0">
                <a:solidFill>
                  <a:schemeClr val="lt1"/>
                </a:solidFill>
                <a:latin typeface="汉仪旗黑-85S" charset="0"/>
                <a:cs typeface="汉仪旗黑-85S" charset="0"/>
                <a:sym typeface="+mn-ea"/>
              </a:rPr>
              <a:t>知识图谱的构建过程</a:t>
            </a:r>
            <a:endParaRPr lang="zh-CN" altLang="en-US" kern="1200" dirty="0">
              <a:solidFill>
                <a:schemeClr val="lt1"/>
              </a:solidFill>
              <a:latin typeface="汉仪旗黑-85S" charset="0"/>
              <a:cs typeface="汉仪旗黑-85S" charset="0"/>
              <a:sym typeface="+mn-ea"/>
            </a:endParaRPr>
          </a:p>
        </p:txBody>
      </p:sp>
      <p:sp>
        <p:nvSpPr>
          <p:cNvPr id="3" name="文本框 2"/>
          <p:cNvSpPr txBox="1"/>
          <p:nvPr/>
        </p:nvSpPr>
        <p:spPr>
          <a:xfrm>
            <a:off x="76200" y="934547"/>
            <a:ext cx="2005677" cy="523220"/>
          </a:xfrm>
          <a:prstGeom prst="rect">
            <a:avLst/>
          </a:prstGeom>
          <a:noFill/>
        </p:spPr>
        <p:txBody>
          <a:bodyPr wrap="none" rtlCol="0">
            <a:spAutoFit/>
          </a:bodyPr>
          <a:lstStyle/>
          <a:p>
            <a:r>
              <a:rPr lang="en-US" altLang="zh-CN" sz="2800" b="1" dirty="0" smtClean="0"/>
              <a:t>1 </a:t>
            </a:r>
            <a:r>
              <a:rPr lang="zh-CN" altLang="en-US" sz="2800" b="1" dirty="0" smtClean="0"/>
              <a:t>知识</a:t>
            </a:r>
            <a:r>
              <a:rPr lang="zh-CN" altLang="en-US" sz="2800" b="1" dirty="0"/>
              <a:t>抽取</a:t>
            </a:r>
            <a:endParaRPr lang="zh-CN" altLang="en-US" sz="2800" b="1" dirty="0"/>
          </a:p>
        </p:txBody>
      </p:sp>
      <p:sp>
        <p:nvSpPr>
          <p:cNvPr id="5" name="文本框 4"/>
          <p:cNvSpPr txBox="1"/>
          <p:nvPr/>
        </p:nvSpPr>
        <p:spPr>
          <a:xfrm>
            <a:off x="190500" y="2743200"/>
            <a:ext cx="8953500" cy="2861310"/>
          </a:xfrm>
          <a:prstGeom prst="rect">
            <a:avLst/>
          </a:prstGeom>
          <a:noFill/>
        </p:spPr>
        <p:txBody>
          <a:bodyPr wrap="square" rtlCol="0" anchor="t">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）结构化数据处理</a:t>
            </a:r>
            <a:endParaRPr lang="zh-CN" altLang="en-US" sz="2400" dirty="0">
              <a:latin typeface="Times New Roman" panose="02020603050405020304" pitchFamily="18" charset="0"/>
              <a:cs typeface="Times New Roman" panose="02020603050405020304" pitchFamily="18" charset="0"/>
            </a:endParaRPr>
          </a:p>
          <a:p>
            <a:pPr>
              <a:lnSpc>
                <a:spcPct val="150000"/>
              </a:lnSpc>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针对结构化数据，通常是关系型数据库的数据，数据结构清晰，把关系型数据库中的数据转换为RDF数据（linked data），普遍采用的技术是D2R技术。D2R主要包括D2R Server，D2RQ Engine和D2RRQ Mapping语言。</a:t>
            </a:r>
            <a:endParaRPr lang="zh-CN" altLang="en-US" sz="24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304800" y="1524000"/>
            <a:ext cx="8401685" cy="1198880"/>
          </a:xfrm>
          <a:prstGeom prst="rect">
            <a:avLst/>
          </a:prstGeom>
          <a:noFill/>
        </p:spPr>
        <p:txBody>
          <a:bodyPr wrap="square" rtlCol="0" anchor="t">
            <a:spAutoFit/>
          </a:bodyPr>
          <a:lstStyle/>
          <a:p>
            <a:pPr>
              <a:lnSpc>
                <a:spcPct val="150000"/>
              </a:lnSpc>
            </a:pPr>
            <a:r>
              <a:rPr lang="en-US" altLang="zh-CN" sz="2400" dirty="0"/>
              <a:t>    </a:t>
            </a:r>
            <a:r>
              <a:rPr lang="zh-CN" altLang="en-US" sz="2400" dirty="0"/>
              <a:t>知识抽取即从不同来源、不同结构的数据中进行知识提取，形成知识(结构化数据)存入到知识图谱。</a:t>
            </a:r>
            <a:endParaRPr lang="zh-CN" altLang="en-US"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en-US" altLang="zh-CN" kern="1200" dirty="0" smtClean="0">
                <a:solidFill>
                  <a:schemeClr val="lt1"/>
                </a:solidFill>
                <a:latin typeface="汉仪旗黑-85S" charset="0"/>
                <a:cs typeface="汉仪旗黑-85S" charset="0"/>
                <a:sym typeface="+mn-ea"/>
              </a:rPr>
              <a:t>3.6 </a:t>
            </a:r>
            <a:r>
              <a:rPr lang="zh-CN" altLang="en-US" kern="1200" dirty="0">
                <a:solidFill>
                  <a:schemeClr val="lt1"/>
                </a:solidFill>
                <a:latin typeface="汉仪旗黑-85S" charset="0"/>
                <a:cs typeface="汉仪旗黑-85S" charset="0"/>
                <a:sym typeface="+mn-ea"/>
              </a:rPr>
              <a:t>知识图谱的构建过程</a:t>
            </a:r>
            <a:endParaRPr lang="zh-CN" altLang="en-US" kern="1200" dirty="0">
              <a:solidFill>
                <a:schemeClr val="lt1"/>
              </a:solidFill>
              <a:latin typeface="汉仪旗黑-85S" charset="0"/>
              <a:cs typeface="汉仪旗黑-85S" charset="0"/>
              <a:sym typeface="+mn-ea"/>
            </a:endParaRPr>
          </a:p>
        </p:txBody>
      </p:sp>
      <p:sp>
        <p:nvSpPr>
          <p:cNvPr id="3" name="文本框 2"/>
          <p:cNvSpPr txBox="1"/>
          <p:nvPr/>
        </p:nvSpPr>
        <p:spPr>
          <a:xfrm>
            <a:off x="228600" y="919638"/>
            <a:ext cx="2005677" cy="523220"/>
          </a:xfrm>
          <a:prstGeom prst="rect">
            <a:avLst/>
          </a:prstGeom>
          <a:noFill/>
        </p:spPr>
        <p:txBody>
          <a:bodyPr wrap="none" rtlCol="0">
            <a:spAutoFit/>
          </a:bodyPr>
          <a:lstStyle/>
          <a:p>
            <a:r>
              <a:rPr lang="en-US" altLang="zh-CN" sz="2800" b="1" dirty="0" smtClean="0"/>
              <a:t>1</a:t>
            </a:r>
            <a:r>
              <a:rPr lang="zh-CN" altLang="en-US" sz="2800" b="1" dirty="0"/>
              <a:t> </a:t>
            </a:r>
            <a:r>
              <a:rPr lang="zh-CN" altLang="en-US" sz="2800" b="1" dirty="0" smtClean="0"/>
              <a:t>知识</a:t>
            </a:r>
            <a:r>
              <a:rPr lang="zh-CN" altLang="en-US" sz="2800" b="1" dirty="0"/>
              <a:t>抽取</a:t>
            </a:r>
            <a:endParaRPr lang="zh-CN" altLang="en-US" sz="2800" b="1" dirty="0"/>
          </a:p>
        </p:txBody>
      </p:sp>
      <p:sp>
        <p:nvSpPr>
          <p:cNvPr id="4" name="文本框 3"/>
          <p:cNvSpPr txBox="1"/>
          <p:nvPr/>
        </p:nvSpPr>
        <p:spPr>
          <a:xfrm>
            <a:off x="381000" y="1596072"/>
            <a:ext cx="8382000" cy="5077460"/>
          </a:xfrm>
          <a:prstGeom prst="rect">
            <a:avLst/>
          </a:prstGeom>
          <a:noFill/>
        </p:spPr>
        <p:txBody>
          <a:bodyPr wrap="square" rtlCol="0" anchor="t">
            <a:spAutoFit/>
          </a:bodyPr>
          <a:lstStyle/>
          <a:p>
            <a:pPr>
              <a:lnSpc>
                <a:spcPct val="150000"/>
              </a:lnSpc>
            </a:pPr>
            <a:r>
              <a:rPr lang="zh-CN" altLang="en-US" sz="2400" dirty="0"/>
              <a:t>（</a:t>
            </a:r>
            <a:r>
              <a:rPr lang="en-US" altLang="zh-CN" sz="2400" dirty="0"/>
              <a:t>2</a:t>
            </a:r>
            <a:r>
              <a:rPr lang="zh-CN" altLang="en-US" sz="2400" dirty="0"/>
              <a:t>）半结构化数据处理</a:t>
            </a:r>
            <a:endParaRPr lang="zh-CN" altLang="en-US" sz="2400" dirty="0"/>
          </a:p>
          <a:p>
            <a:pPr>
              <a:lnSpc>
                <a:spcPct val="150000"/>
              </a:lnSpc>
            </a:pPr>
            <a:r>
              <a:rPr lang="en-US" altLang="zh-CN" sz="2400" dirty="0"/>
              <a:t>      </a:t>
            </a:r>
            <a:r>
              <a:rPr lang="zh-CN" altLang="en-US" sz="2400" dirty="0"/>
              <a:t>半结构化数据，主要是指那些具有一定的数据结构，但需要进一步提取整理的数据。比如百科的数据，网页中的数据等。对于这类数据，主要采用包装器的方式进行处理。</a:t>
            </a:r>
            <a:endParaRPr lang="zh-CN" altLang="en-US" sz="2400" dirty="0"/>
          </a:p>
          <a:p>
            <a:pPr>
              <a:lnSpc>
                <a:spcPct val="150000"/>
              </a:lnSpc>
            </a:pPr>
            <a:r>
              <a:rPr lang="en-US" altLang="zh-CN" sz="2400" dirty="0"/>
              <a:t>       </a:t>
            </a:r>
            <a:r>
              <a:rPr lang="zh-CN" altLang="en-US" sz="2400" dirty="0"/>
              <a:t>包装器是一个能够将数据从HTML网页中抽取</a:t>
            </a:r>
            <a:r>
              <a:rPr lang="zh-CN" altLang="en-US" sz="2400" dirty="0" smtClean="0"/>
              <a:t>出来，并且</a:t>
            </a:r>
            <a:r>
              <a:rPr lang="zh-CN" altLang="en-US" sz="2400" dirty="0"/>
              <a:t>将它们还原为结构化的数据的软件程序。网页数据输入到包装器中，通过包装器的处理，输出为我们需要的信息。</a:t>
            </a:r>
            <a:endParaRPr lang="zh-CN" altLang="en-US" sz="2400" dirty="0"/>
          </a:p>
          <a:p>
            <a:pPr>
              <a:lnSpc>
                <a:spcPct val="150000"/>
              </a:lnSpc>
            </a:pPr>
            <a:r>
              <a:rPr lang="en-US" altLang="zh-CN" sz="2400" dirty="0">
                <a:sym typeface="+mn-ea"/>
              </a:rPr>
              <a:t>      </a:t>
            </a:r>
            <a:r>
              <a:rPr lang="zh-CN" altLang="en-US" sz="2400" dirty="0">
                <a:sym typeface="+mn-ea"/>
              </a:rPr>
              <a:t>包装器归纳主要包括网页清洗、网页标注、包装器空间生成、包装器评估、包装器归纳结果等步骤。</a:t>
            </a:r>
            <a:endParaRPr lang="zh-CN" alt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000" y="1143000"/>
            <a:ext cx="8153400" cy="4523105"/>
          </a:xfrm>
          <a:prstGeom prst="rect">
            <a:avLst/>
          </a:prstGeom>
          <a:noFill/>
        </p:spPr>
        <p:txBody>
          <a:bodyPr wrap="square" rtlCol="0" anchor="t">
            <a:spAutoFit/>
          </a:bodyPr>
          <a:lstStyle/>
          <a:p>
            <a:pPr>
              <a:lnSpc>
                <a:spcPct val="150000"/>
              </a:lnSpc>
            </a:pPr>
            <a:r>
              <a:rPr lang="zh-CN" altLang="en-US" sz="2400" dirty="0"/>
              <a:t>（</a:t>
            </a:r>
            <a:r>
              <a:rPr lang="en-US" altLang="zh-CN" sz="2400" dirty="0"/>
              <a:t>3</a:t>
            </a:r>
            <a:r>
              <a:rPr lang="zh-CN" altLang="en-US" sz="2400" dirty="0"/>
              <a:t>）非结构化数据处理</a:t>
            </a:r>
            <a:endParaRPr lang="zh-CN" altLang="en-US" sz="2400" dirty="0"/>
          </a:p>
          <a:p>
            <a:pPr>
              <a:lnSpc>
                <a:spcPct val="150000"/>
              </a:lnSpc>
            </a:pPr>
            <a:r>
              <a:rPr lang="en-US" altLang="zh-CN" sz="2400" dirty="0"/>
              <a:t>    </a:t>
            </a:r>
            <a:r>
              <a:rPr lang="zh-CN" altLang="en-US" sz="2400" dirty="0"/>
              <a:t>对于非结构化的文本数据，我们抽取的知识包括实体、关系、属性。</a:t>
            </a:r>
            <a:endParaRPr lang="zh-CN" altLang="en-US" sz="2000" dirty="0"/>
          </a:p>
          <a:p>
            <a:pPr>
              <a:lnSpc>
                <a:spcPct val="150000"/>
              </a:lnSpc>
            </a:pPr>
            <a:r>
              <a:rPr lang="zh-CN" altLang="en-US" sz="2400" dirty="0"/>
              <a:t>①实体抽取，也称为命名实体识别，此处的实体包括概念，人物，组织，地名，时间等。</a:t>
            </a:r>
            <a:endParaRPr lang="zh-CN" altLang="en-US" sz="2400" dirty="0"/>
          </a:p>
          <a:p>
            <a:pPr>
              <a:lnSpc>
                <a:spcPct val="150000"/>
              </a:lnSpc>
            </a:pPr>
            <a:r>
              <a:rPr lang="zh-CN" altLang="en-US" sz="2400" dirty="0"/>
              <a:t>②关系抽取，也就是实体和实体之间的</a:t>
            </a:r>
            <a:r>
              <a:rPr lang="zh-CN" altLang="en-US" sz="2400" dirty="0" smtClean="0"/>
              <a:t>关系。</a:t>
            </a:r>
            <a:endParaRPr lang="zh-CN" altLang="en-US" sz="2400" dirty="0"/>
          </a:p>
          <a:p>
            <a:pPr>
              <a:lnSpc>
                <a:spcPct val="150000"/>
              </a:lnSpc>
            </a:pPr>
            <a:r>
              <a:rPr lang="zh-CN" altLang="en-US" sz="2400" dirty="0"/>
              <a:t>③属性抽取，也就是实体的属性信息，和关系比较类似，关系反映实体的外部联系，属性体现实体的内部特征。</a:t>
            </a:r>
            <a:endParaRPr lang="zh-CN" altLang="en-US" sz="2400" dirty="0"/>
          </a:p>
        </p:txBody>
      </p:sp>
      <p:sp>
        <p:nvSpPr>
          <p:cNvPr id="3" name="标题 1"/>
          <p:cNvSpPr>
            <a:spLocks noGrp="1"/>
          </p:cNvSpPr>
          <p:nvPr/>
        </p:nvSpPr>
        <p:spPr>
          <a:xfrm>
            <a:off x="0" y="7620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en-US" altLang="zh-CN" kern="1200" dirty="0" smtClean="0">
                <a:solidFill>
                  <a:schemeClr val="lt1"/>
                </a:solidFill>
                <a:latin typeface="汉仪旗黑-85S" charset="0"/>
                <a:cs typeface="汉仪旗黑-85S" charset="0"/>
                <a:sym typeface="+mn-ea"/>
              </a:rPr>
              <a:t>3.6 </a:t>
            </a:r>
            <a:r>
              <a:rPr lang="zh-CN" altLang="en-US" kern="1200" dirty="0">
                <a:solidFill>
                  <a:schemeClr val="lt1"/>
                </a:solidFill>
                <a:latin typeface="汉仪旗黑-85S" charset="0"/>
                <a:cs typeface="汉仪旗黑-85S" charset="0"/>
                <a:sym typeface="+mn-ea"/>
              </a:rPr>
              <a:t>知识图谱的构建过程</a:t>
            </a:r>
            <a:endParaRPr lang="zh-CN" altLang="en-US" kern="1200" dirty="0">
              <a:solidFill>
                <a:schemeClr val="lt1"/>
              </a:solidFill>
              <a:latin typeface="汉仪旗黑-85S" charset="0"/>
              <a:cs typeface="汉仪旗黑-85S" charset="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8917" y="765136"/>
            <a:ext cx="8718234" cy="1938020"/>
          </a:xfrm>
          <a:prstGeom prst="rect">
            <a:avLst/>
          </a:prstGeom>
          <a:noFill/>
        </p:spPr>
        <p:txBody>
          <a:bodyPr wrap="square" rtlCol="0" anchor="t">
            <a:spAutoFit/>
          </a:bodyPr>
          <a:lstStyle/>
          <a:p>
            <a:pPr marL="342900" indent="-342900">
              <a:lnSpc>
                <a:spcPct val="150000"/>
              </a:lnSpc>
              <a:buFont typeface="+mj-ea"/>
              <a:buAutoNum type="circleNumDbPlain"/>
            </a:pPr>
            <a:r>
              <a:rPr lang="zh-CN" altLang="en-US" sz="2000" b="1" dirty="0"/>
              <a:t>实体抽取</a:t>
            </a:r>
            <a:endParaRPr lang="zh-CN" altLang="en-US" sz="2000" b="1" dirty="0"/>
          </a:p>
          <a:p>
            <a:pPr>
              <a:lnSpc>
                <a:spcPct val="150000"/>
              </a:lnSpc>
            </a:pPr>
            <a:r>
              <a:rPr lang="en-US" altLang="zh-CN" dirty="0"/>
              <a:t>     </a:t>
            </a:r>
            <a:r>
              <a:rPr lang="zh-CN" altLang="en-US" sz="2000" dirty="0"/>
              <a:t>是指从文本数据集中自动识别出命名实体。实体抽取的质量（准确率和召回率）对后续的知识获取效率和质量影响极大，因此是信息抽取中最为基础和关键的部分。</a:t>
            </a:r>
            <a:endParaRPr lang="zh-CN" altLang="en-US" sz="2000" dirty="0"/>
          </a:p>
        </p:txBody>
      </p:sp>
      <p:pic>
        <p:nvPicPr>
          <p:cNvPr id="107" name="图片 106"/>
          <p:cNvPicPr/>
          <p:nvPr/>
        </p:nvPicPr>
        <p:blipFill>
          <a:blip r:embed="rId1"/>
          <a:stretch>
            <a:fillRect/>
          </a:stretch>
        </p:blipFill>
        <p:spPr>
          <a:xfrm>
            <a:off x="2057400" y="2362199"/>
            <a:ext cx="6737667" cy="1764665"/>
          </a:xfrm>
          <a:prstGeom prst="rect">
            <a:avLst/>
          </a:prstGeom>
          <a:noFill/>
          <a:ln w="9525">
            <a:noFill/>
          </a:ln>
        </p:spPr>
      </p:pic>
      <p:sp>
        <p:nvSpPr>
          <p:cNvPr id="3" name="文本框 2"/>
          <p:cNvSpPr txBox="1"/>
          <p:nvPr/>
        </p:nvSpPr>
        <p:spPr>
          <a:xfrm>
            <a:off x="403860" y="4267200"/>
            <a:ext cx="8218805" cy="2245360"/>
          </a:xfrm>
          <a:prstGeom prst="rect">
            <a:avLst/>
          </a:prstGeom>
          <a:noFill/>
        </p:spPr>
        <p:txBody>
          <a:bodyPr wrap="square" rtlCol="0" anchor="t">
            <a:spAutoFit/>
          </a:bodyPr>
          <a:lstStyle/>
          <a:p>
            <a:pPr>
              <a:lnSpc>
                <a:spcPct val="100000"/>
              </a:lnSpc>
            </a:pPr>
            <a:r>
              <a:rPr lang="zh-CN" altLang="en-US" sz="2000" dirty="0"/>
              <a:t>实体抽取的方式</a:t>
            </a:r>
            <a:r>
              <a:rPr lang="en-US" altLang="zh-CN" sz="2000" dirty="0"/>
              <a:t> </a:t>
            </a:r>
            <a:r>
              <a:rPr lang="zh-CN" altLang="en-US" sz="2000" dirty="0"/>
              <a:t>：</a:t>
            </a:r>
            <a:r>
              <a:rPr lang="en-US" altLang="zh-CN" sz="2000" dirty="0"/>
              <a:t>  </a:t>
            </a:r>
            <a:endParaRPr lang="en-US" altLang="zh-CN" sz="2000" dirty="0"/>
          </a:p>
          <a:p>
            <a:pPr marL="285750" indent="-285750">
              <a:lnSpc>
                <a:spcPct val="100000"/>
              </a:lnSpc>
              <a:buFont typeface="Arial" panose="020B0604020202020204" pitchFamily="34" charset="0"/>
              <a:buChar char="•"/>
            </a:pPr>
            <a:r>
              <a:rPr lang="zh-CN" altLang="en-US" sz="2000" dirty="0"/>
              <a:t>一种思路是根据已知的实体实例进行特征建模，利用该模型处理海量数据集得到新的命名实体列表，然后针对新实体建模，迭代地生成实体标注语料库。</a:t>
            </a:r>
            <a:endParaRPr lang="zh-CN" altLang="en-US" sz="2000" dirty="0"/>
          </a:p>
          <a:p>
            <a:pPr marL="285750" indent="-285750">
              <a:lnSpc>
                <a:spcPct val="100000"/>
              </a:lnSpc>
              <a:buFont typeface="Arial" panose="020B0604020202020204" pitchFamily="34" charset="0"/>
              <a:buChar char="•"/>
            </a:pPr>
            <a:r>
              <a:rPr lang="zh-CN" altLang="en-US" sz="2000" dirty="0"/>
              <a:t>另一种思路是利用搜索引擎的服务器日志，事先并不给出实体分类等信息，而是基于实体的语义特征从搜索日志中识别出命名实体，然后采用聚类算法对识别出的实体对象进行聚类。</a:t>
            </a:r>
            <a:endParaRPr lang="zh-CN" altLang="en-US" sz="2000" dirty="0"/>
          </a:p>
        </p:txBody>
      </p:sp>
      <p:sp>
        <p:nvSpPr>
          <p:cNvPr id="4"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en-US" altLang="zh-CN" kern="1200" dirty="0" smtClean="0">
                <a:solidFill>
                  <a:schemeClr val="lt1"/>
                </a:solidFill>
                <a:latin typeface="汉仪旗黑-85S" charset="0"/>
                <a:cs typeface="汉仪旗黑-85S" charset="0"/>
                <a:sym typeface="+mn-ea"/>
              </a:rPr>
              <a:t>3.6 </a:t>
            </a:r>
            <a:r>
              <a:rPr lang="zh-CN" altLang="en-US" kern="1200" dirty="0">
                <a:solidFill>
                  <a:schemeClr val="lt1"/>
                </a:solidFill>
                <a:latin typeface="汉仪旗黑-85S" charset="0"/>
                <a:cs typeface="汉仪旗黑-85S" charset="0"/>
                <a:sym typeface="+mn-ea"/>
              </a:rPr>
              <a:t>知识图谱的构建过程</a:t>
            </a:r>
            <a:endParaRPr lang="zh-CN" altLang="en-US" kern="1200" dirty="0">
              <a:solidFill>
                <a:schemeClr val="lt1"/>
              </a:solidFill>
              <a:latin typeface="汉仪旗黑-85S" charset="0"/>
              <a:cs typeface="汉仪旗黑-85S" charset="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2400" y="838200"/>
            <a:ext cx="8743950" cy="2399665"/>
          </a:xfrm>
          <a:prstGeom prst="rect">
            <a:avLst/>
          </a:prstGeom>
          <a:noFill/>
        </p:spPr>
        <p:txBody>
          <a:bodyPr wrap="square" rtlCol="0" anchor="t">
            <a:spAutoFit/>
          </a:bodyPr>
          <a:lstStyle/>
          <a:p>
            <a:pPr marL="457200" indent="-457200">
              <a:lnSpc>
                <a:spcPct val="150000"/>
              </a:lnSpc>
              <a:buFont typeface="+mj-ea"/>
              <a:buAutoNum type="circleNumDbPlain" startAt="2"/>
            </a:pPr>
            <a:r>
              <a:rPr lang="zh-CN" altLang="en-US" sz="2000" b="1" dirty="0"/>
              <a:t>关系抽取</a:t>
            </a:r>
            <a:endParaRPr lang="zh-CN" altLang="en-US" sz="2000" b="1" dirty="0"/>
          </a:p>
          <a:p>
            <a:pPr>
              <a:lnSpc>
                <a:spcPct val="150000"/>
              </a:lnSpc>
            </a:pPr>
            <a:r>
              <a:rPr lang="zh-CN" altLang="en-US" dirty="0"/>
              <a:t> </a:t>
            </a:r>
            <a:r>
              <a:rPr lang="en-US" altLang="zh-CN" dirty="0"/>
              <a:t>    </a:t>
            </a:r>
            <a:r>
              <a:rPr lang="en-US" altLang="zh-CN" sz="2000" dirty="0"/>
              <a:t> </a:t>
            </a:r>
            <a:r>
              <a:rPr lang="zh-CN" altLang="en-US" sz="2000" dirty="0"/>
              <a:t>文本语料经过实体抽取，得到的是一系列离散的命名实体，为了得到语义信息，还需要从相关的语料中提取出实体之间的关联关系，通过关联关系将实体（概念）联系起来，才能够形成网状的知识结构，</a:t>
            </a:r>
            <a:r>
              <a:rPr lang="zh-CN" altLang="en-US" sz="2000" b="1" dirty="0"/>
              <a:t>研究关系抽取技术的目的，就是解决如何从文本语料中抽取实体间的关系这一基本问题。</a:t>
            </a:r>
            <a:endParaRPr lang="zh-CN" altLang="en-US" sz="2000" b="1" dirty="0"/>
          </a:p>
        </p:txBody>
      </p:sp>
      <p:pic>
        <p:nvPicPr>
          <p:cNvPr id="108" name="图片 107"/>
          <p:cNvPicPr/>
          <p:nvPr/>
        </p:nvPicPr>
        <p:blipFill>
          <a:blip r:embed="rId1"/>
          <a:stretch>
            <a:fillRect/>
          </a:stretch>
        </p:blipFill>
        <p:spPr>
          <a:xfrm>
            <a:off x="1295273" y="3505200"/>
            <a:ext cx="7007352" cy="2133600"/>
          </a:xfrm>
          <a:prstGeom prst="rect">
            <a:avLst/>
          </a:prstGeom>
          <a:noFill/>
          <a:ln w="9525">
            <a:noFill/>
          </a:ln>
        </p:spPr>
      </p:pic>
      <p:sp>
        <p:nvSpPr>
          <p:cNvPr id="3"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en-US" altLang="zh-CN" kern="1200" dirty="0" smtClean="0">
                <a:solidFill>
                  <a:schemeClr val="lt1"/>
                </a:solidFill>
                <a:latin typeface="汉仪旗黑-85S" charset="0"/>
                <a:cs typeface="汉仪旗黑-85S" charset="0"/>
                <a:sym typeface="+mn-ea"/>
              </a:rPr>
              <a:t>3.6 </a:t>
            </a:r>
            <a:r>
              <a:rPr lang="zh-CN" altLang="en-US" kern="1200" dirty="0">
                <a:solidFill>
                  <a:schemeClr val="lt1"/>
                </a:solidFill>
                <a:latin typeface="汉仪旗黑-85S" charset="0"/>
                <a:cs typeface="汉仪旗黑-85S" charset="0"/>
                <a:sym typeface="+mn-ea"/>
              </a:rPr>
              <a:t>知识图谱的构建过程</a:t>
            </a:r>
            <a:endParaRPr lang="zh-CN" altLang="en-US" kern="1200" dirty="0">
              <a:solidFill>
                <a:schemeClr val="lt1"/>
              </a:solidFill>
              <a:latin typeface="汉仪旗黑-85S" charset="0"/>
              <a:cs typeface="汉仪旗黑-85S" charset="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8600" y="914400"/>
            <a:ext cx="8778240" cy="5631180"/>
          </a:xfrm>
          <a:prstGeom prst="rect">
            <a:avLst/>
          </a:prstGeom>
          <a:noFill/>
        </p:spPr>
        <p:txBody>
          <a:bodyPr wrap="square" rtlCol="0" anchor="t">
            <a:spAutoFit/>
          </a:bodyPr>
          <a:lstStyle/>
          <a:p>
            <a:pPr marL="457200" indent="-457200">
              <a:lnSpc>
                <a:spcPct val="150000"/>
              </a:lnSpc>
              <a:buFont typeface="+mj-ea"/>
              <a:buAutoNum type="circleNumDbPlain" startAt="3"/>
            </a:pPr>
            <a:r>
              <a:rPr lang="zh-CN" altLang="en-US" sz="2000" b="1" dirty="0"/>
              <a:t>属性抽取</a:t>
            </a:r>
            <a:endParaRPr lang="zh-CN" altLang="en-US" sz="2000" b="1" dirty="0"/>
          </a:p>
          <a:p>
            <a:pPr algn="just">
              <a:lnSpc>
                <a:spcPct val="150000"/>
              </a:lnSpc>
            </a:pPr>
            <a:r>
              <a:rPr lang="zh-CN" altLang="en-US" dirty="0"/>
              <a:t> </a:t>
            </a:r>
            <a:r>
              <a:rPr lang="en-US" altLang="zh-CN" dirty="0"/>
              <a:t>   </a:t>
            </a:r>
            <a:r>
              <a:rPr lang="zh-CN" altLang="en-US" sz="2000" dirty="0"/>
              <a:t>属性抽取的目标是从不同信息源中采集特定实体的属性信息。例如针对某个公众人物，可以从网络公开信息中得到其昵称、生日、国籍、教育背景等信息。属性抽取技术能够从多种数据来源中汇集这些信息，实现对实体属性的完整勾画。</a:t>
            </a:r>
            <a:endParaRPr lang="zh-CN" altLang="en-US" sz="2000" dirty="0"/>
          </a:p>
          <a:p>
            <a:pPr>
              <a:lnSpc>
                <a:spcPct val="150000"/>
              </a:lnSpc>
            </a:pPr>
            <a:r>
              <a:rPr lang="en-US" altLang="zh-CN" sz="2000" dirty="0"/>
              <a:t>     </a:t>
            </a:r>
            <a:r>
              <a:rPr lang="zh-CN" altLang="en-US" sz="2000" dirty="0"/>
              <a:t>将实体的属性视作实体与属性值之间的一种名词性关系，将属性抽取任务转化为关系抽取任务。</a:t>
            </a:r>
            <a:endParaRPr lang="zh-CN" altLang="en-US" sz="2000" dirty="0"/>
          </a:p>
          <a:p>
            <a:pPr marL="285750" indent="-285750">
              <a:lnSpc>
                <a:spcPct val="150000"/>
              </a:lnSpc>
              <a:buFont typeface="Wingdings" panose="05000000000000000000" charset="0"/>
              <a:buChar char="Ø"/>
            </a:pPr>
            <a:r>
              <a:rPr lang="en-US" altLang="zh-CN" sz="2000" dirty="0"/>
              <a:t> </a:t>
            </a:r>
            <a:r>
              <a:rPr lang="zh-CN" altLang="en-US" sz="2000" dirty="0"/>
              <a:t>基于规则和启发式算法，抽取结构化</a:t>
            </a:r>
            <a:r>
              <a:rPr lang="zh-CN" altLang="en-US" sz="2000" dirty="0" smtClean="0"/>
              <a:t>数据。</a:t>
            </a:r>
            <a:endParaRPr lang="zh-CN" altLang="en-US" sz="2000" dirty="0"/>
          </a:p>
          <a:p>
            <a:pPr marL="285750" indent="-285750">
              <a:lnSpc>
                <a:spcPct val="150000"/>
              </a:lnSpc>
              <a:buFont typeface="Wingdings" panose="05000000000000000000" charset="0"/>
              <a:buChar char="Ø"/>
            </a:pPr>
            <a:r>
              <a:rPr lang="en-US" altLang="zh-CN" sz="2000" dirty="0"/>
              <a:t> </a:t>
            </a:r>
            <a:r>
              <a:rPr lang="zh-CN" altLang="en-US" sz="2000" dirty="0"/>
              <a:t>基于百科类网站的半结构化数据，通过自动抽取生成训练语料，用于训练实体属性标注模型，然后将其应用于对非结构化数据的实体属性抽取。</a:t>
            </a:r>
            <a:endParaRPr lang="zh-CN" altLang="en-US" sz="2000" dirty="0"/>
          </a:p>
          <a:p>
            <a:pPr marL="285750" indent="-285750">
              <a:lnSpc>
                <a:spcPct val="150000"/>
              </a:lnSpc>
              <a:buFont typeface="Wingdings" panose="05000000000000000000" charset="0"/>
              <a:buChar char="Ø"/>
            </a:pPr>
            <a:r>
              <a:rPr lang="en-US" altLang="zh-CN" sz="2000" dirty="0"/>
              <a:t> </a:t>
            </a:r>
            <a:r>
              <a:rPr lang="zh-CN" altLang="en-US" sz="2000" dirty="0"/>
              <a:t>采用数据挖掘的方法直接从文本中挖掘实体属性和属性值之间的关系模式，据此实现对属性名和属性值在文本中的</a:t>
            </a:r>
            <a:r>
              <a:rPr lang="zh-CN" altLang="en-US" sz="2000" dirty="0" smtClean="0"/>
              <a:t>定位。</a:t>
            </a:r>
            <a:endParaRPr lang="zh-CN" altLang="en-US" sz="2000" dirty="0" smtClean="0"/>
          </a:p>
        </p:txBody>
      </p:sp>
      <p:sp>
        <p:nvSpPr>
          <p:cNvPr id="3"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en-US" altLang="zh-CN" kern="1200" dirty="0" smtClean="0">
                <a:solidFill>
                  <a:schemeClr val="lt1"/>
                </a:solidFill>
                <a:latin typeface="汉仪旗黑-85S" charset="0"/>
                <a:cs typeface="汉仪旗黑-85S" charset="0"/>
                <a:sym typeface="+mn-ea"/>
              </a:rPr>
              <a:t>3.6 </a:t>
            </a:r>
            <a:r>
              <a:rPr lang="zh-CN" altLang="en-US" kern="1200" dirty="0">
                <a:solidFill>
                  <a:schemeClr val="lt1"/>
                </a:solidFill>
                <a:latin typeface="汉仪旗黑-85S" charset="0"/>
                <a:cs typeface="汉仪旗黑-85S" charset="0"/>
                <a:sym typeface="+mn-ea"/>
              </a:rPr>
              <a:t>知识图谱的构建过程</a:t>
            </a:r>
            <a:endParaRPr lang="zh-CN" altLang="en-US" kern="1200" dirty="0">
              <a:solidFill>
                <a:schemeClr val="lt1"/>
              </a:solidFill>
              <a:latin typeface="汉仪旗黑-85S" charset="0"/>
              <a:cs typeface="汉仪旗黑-85S" charset="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en-US" altLang="zh-CN" kern="1200" dirty="0" smtClean="0">
                <a:solidFill>
                  <a:schemeClr val="lt1"/>
                </a:solidFill>
                <a:latin typeface="汉仪旗黑-85S" charset="0"/>
                <a:cs typeface="汉仪旗黑-85S" charset="0"/>
                <a:sym typeface="+mn-ea"/>
              </a:rPr>
              <a:t>3.6 </a:t>
            </a:r>
            <a:r>
              <a:rPr lang="zh-CN" altLang="en-US" kern="1200" dirty="0">
                <a:solidFill>
                  <a:schemeClr val="lt1"/>
                </a:solidFill>
                <a:latin typeface="汉仪旗黑-85S" charset="0"/>
                <a:cs typeface="汉仪旗黑-85S" charset="0"/>
                <a:sym typeface="+mn-ea"/>
              </a:rPr>
              <a:t>知识图谱的构建过程</a:t>
            </a:r>
            <a:endParaRPr lang="zh-CN" altLang="en-US" kern="1200" dirty="0">
              <a:solidFill>
                <a:schemeClr val="lt1"/>
              </a:solidFill>
              <a:latin typeface="汉仪旗黑-85S" charset="0"/>
              <a:cs typeface="汉仪旗黑-85S" charset="0"/>
              <a:sym typeface="+mn-ea"/>
            </a:endParaRPr>
          </a:p>
        </p:txBody>
      </p:sp>
      <p:sp>
        <p:nvSpPr>
          <p:cNvPr id="4" name="文本框 3"/>
          <p:cNvSpPr txBox="1"/>
          <p:nvPr/>
        </p:nvSpPr>
        <p:spPr>
          <a:xfrm>
            <a:off x="335915" y="990600"/>
            <a:ext cx="8472170" cy="5601533"/>
          </a:xfrm>
          <a:prstGeom prst="rect">
            <a:avLst/>
          </a:prstGeom>
          <a:noFill/>
        </p:spPr>
        <p:txBody>
          <a:bodyPr wrap="square" rtlCol="0" anchor="t">
            <a:spAutoFit/>
          </a:bodyPr>
          <a:lstStyle/>
          <a:p>
            <a:r>
              <a:rPr lang="en-US" altLang="zh-CN" sz="2800" b="1" dirty="0"/>
              <a:t>2 </a:t>
            </a:r>
            <a:r>
              <a:rPr lang="zh-CN" altLang="en-US" sz="2800" b="1" dirty="0" smtClean="0"/>
              <a:t>知识</a:t>
            </a:r>
            <a:r>
              <a:rPr lang="zh-CN" altLang="en-US" sz="2800" b="1" dirty="0"/>
              <a:t>融合</a:t>
            </a:r>
            <a:endParaRPr lang="zh-CN" altLang="en-US" sz="2800" b="1" dirty="0"/>
          </a:p>
          <a:p>
            <a:pPr>
              <a:lnSpc>
                <a:spcPct val="150000"/>
              </a:lnSpc>
            </a:pPr>
            <a:r>
              <a:rPr lang="en-US" altLang="zh-CN" sz="2000" dirty="0"/>
              <a:t>     </a:t>
            </a:r>
            <a:r>
              <a:rPr lang="zh-CN" altLang="en-US" sz="2000" b="1" dirty="0"/>
              <a:t>知识融合，多个来源的关于同一个实体或概念的描述信息融合起来。</a:t>
            </a:r>
            <a:r>
              <a:rPr lang="zh-CN" altLang="en-US" sz="2000" dirty="0"/>
              <a:t>不同的知识库，收集知识的侧重点不同，对于同一个实体，有知识库的可能侧重于其本身某个方面的描述，有的知识库可能侧重于描述实体与其它实体的关系，知识融合的目的就是将不同知识库对实体的描述进行整合，从而获得实体的完整描述。</a:t>
            </a:r>
            <a:endParaRPr lang="zh-CN" altLang="en-US" sz="2000" dirty="0"/>
          </a:p>
          <a:p>
            <a:pPr>
              <a:lnSpc>
                <a:spcPct val="150000"/>
              </a:lnSpc>
            </a:pPr>
            <a:r>
              <a:rPr lang="en-US" altLang="zh-CN" sz="2000" dirty="0"/>
              <a:t>    </a:t>
            </a:r>
            <a:r>
              <a:rPr lang="zh-CN" sz="2000" dirty="0"/>
              <a:t>例如</a:t>
            </a:r>
            <a:r>
              <a:rPr lang="zh-CN" sz="2000" dirty="0" smtClean="0"/>
              <a:t>：</a:t>
            </a:r>
            <a:r>
              <a:rPr lang="en-US" altLang="zh-CN" sz="2000" dirty="0" smtClean="0"/>
              <a:t>  </a:t>
            </a:r>
            <a:r>
              <a:rPr lang="zh-CN" altLang="en-US" sz="2000" dirty="0"/>
              <a:t>对于历史人物曹操的描述，在百度百科、互动百科、维基百科等不同的知识库中，描述有一些差别，曹操所属时代，百度百科为东汉，互动百科为东汉末年，维基百科为东汉末期；曹操的主要成就，百度百科为“实行屯田制，安抚流民消灭群雄，统一北方，奠定曹魏政权的基础，开创建安文学，提倡薄葬”，互动百科为“统一北方”，维基百科为“统一了东汉帝国核心地区”。</a:t>
            </a:r>
            <a:endParaRPr lang="zh-CN" alt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3001198" y="6045200"/>
            <a:ext cx="6142802" cy="812800"/>
            <a:chOff x="4001597" y="5613400"/>
            <a:chExt cx="8190403" cy="1244600"/>
          </a:xfrm>
        </p:grpSpPr>
        <p:sp>
          <p:nvSpPr>
            <p:cNvPr id="9" name="任意多边形: 形状 8"/>
            <p:cNvSpPr/>
            <p:nvPr>
              <p:custDataLst>
                <p:tags r:id="rId2"/>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latin typeface="微软雅黑" panose="020B0503020204020204" charset="-122"/>
                <a:ea typeface="微软雅黑" panose="020B0503020204020204" charset="-122"/>
              </a:endParaRPr>
            </a:p>
          </p:txBody>
        </p:sp>
        <p:sp>
          <p:nvSpPr>
            <p:cNvPr id="10" name="等腰三角形 9"/>
            <p:cNvSpPr/>
            <p:nvPr>
              <p:custDataLst>
                <p:tags r:id="rId3"/>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latin typeface="微软雅黑" panose="020B0503020204020204" charset="-122"/>
                <a:ea typeface="微软雅黑" panose="020B0503020204020204" charset="-122"/>
              </a:endParaRPr>
            </a:p>
          </p:txBody>
        </p:sp>
      </p:grpSp>
      <p:sp>
        <p:nvSpPr>
          <p:cNvPr id="2" name="标题 1"/>
          <p:cNvSpPr>
            <a:spLocks noGrp="1"/>
          </p:cNvSpPr>
          <p:nvPr>
            <p:ph type="title" idx="4294967295"/>
          </p:nvPr>
        </p:nvSpPr>
        <p:spPr>
          <a:xfrm>
            <a:off x="0" y="0"/>
            <a:ext cx="9144000" cy="765175"/>
          </a:xfrm>
          <a:solidFill>
            <a:schemeClr val="accent2"/>
          </a:solidFill>
          <a:ln w="9525">
            <a:noFill/>
            <a:miter lim="800000"/>
          </a:ln>
        </p:spPr>
        <p:txBody>
          <a:bodyPr vert="horz" wrap="square" lIns="91440" tIns="45720" rIns="91440" bIns="45720" numCol="1"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ctr" defTabSz="914400">
              <a:buClrTx/>
              <a:buSzTx/>
              <a:buFontTx/>
            </a:pPr>
            <a:r>
              <a:rPr lang="zh-CN" altLang="en-US" kern="1200" dirty="0">
                <a:solidFill>
                  <a:schemeClr val="lt1"/>
                </a:solidFill>
                <a:latin typeface="汉仪旗黑-85S" charset="0"/>
                <a:ea typeface="黑体" panose="02010609060101010101" charset="-122"/>
                <a:cs typeface="汉仪旗黑-85S" charset="0"/>
                <a:sym typeface="+mn-ea"/>
              </a:rPr>
              <a:t>第 </a:t>
            </a:r>
            <a:r>
              <a:rPr lang="en-US" altLang="zh-CN" sz="2400" spc="150" dirty="0">
                <a:latin typeface="微软雅黑" panose="020B0503020204020204" charset="-122"/>
                <a:ea typeface="微软雅黑" panose="020B0503020204020204" charset="-122"/>
                <a:cs typeface="微软雅黑" panose="020B0503020204020204" charset="-122"/>
                <a:sym typeface="+mn-ea"/>
              </a:rPr>
              <a:t>3</a:t>
            </a:r>
            <a:r>
              <a:rPr lang="zh-CN" altLang="en-US" kern="1200" dirty="0" smtClean="0">
                <a:solidFill>
                  <a:schemeClr val="lt1"/>
                </a:solidFill>
                <a:latin typeface="汉仪旗黑-85S" charset="0"/>
                <a:ea typeface="黑体" panose="02010609060101010101" charset="-122"/>
                <a:cs typeface="汉仪旗黑-85S" charset="0"/>
                <a:sym typeface="+mn-ea"/>
              </a:rPr>
              <a:t> </a:t>
            </a:r>
            <a:r>
              <a:rPr lang="zh-CN" altLang="en-US" kern="1200" dirty="0">
                <a:solidFill>
                  <a:schemeClr val="lt1"/>
                </a:solidFill>
                <a:latin typeface="汉仪旗黑-85S" charset="0"/>
                <a:ea typeface="黑体" panose="02010609060101010101" charset="-122"/>
                <a:cs typeface="汉仪旗黑-85S" charset="0"/>
                <a:sym typeface="+mn-ea"/>
              </a:rPr>
              <a:t>章   知识图谱</a:t>
            </a:r>
            <a:endParaRPr lang="zh-CN" altLang="en-US" kern="1200" dirty="0">
              <a:solidFill>
                <a:schemeClr val="lt1"/>
              </a:solidFill>
              <a:latin typeface="汉仪旗黑-85S" charset="0"/>
              <a:ea typeface="黑体" panose="02010609060101010101" charset="-122"/>
              <a:cs typeface="汉仪旗黑-85S" charset="0"/>
              <a:sym typeface="+mn-ea"/>
            </a:endParaRPr>
          </a:p>
        </p:txBody>
      </p:sp>
      <p:sp>
        <p:nvSpPr>
          <p:cNvPr id="3" name="内容占位符 2"/>
          <p:cNvSpPr>
            <a:spLocks noGrp="1"/>
          </p:cNvSpPr>
          <p:nvPr>
            <p:ph idx="4294967295"/>
            <p:custDataLst>
              <p:tags r:id="rId4"/>
            </p:custDataLst>
          </p:nvPr>
        </p:nvSpPr>
        <p:spPr>
          <a:xfrm>
            <a:off x="381000" y="1828800"/>
            <a:ext cx="8642350" cy="4435733"/>
          </a:xfrm>
          <a:solidFill>
            <a:schemeClr val="lt1">
              <a:lumMod val="95000"/>
            </a:schemeClr>
          </a:solidFill>
          <a:ln w="9525">
            <a:noFill/>
            <a:miter lim="800000"/>
          </a:ln>
        </p:spPr>
        <p:txBody>
          <a:bodyPr vert="horz" wrap="square" lIns="91440" tIns="45720" rIns="91440" bIns="45720" numCol="1" anchor="t" anchorCtr="0" compatLnSpc="1">
            <a:noAutofit/>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lvl="0" algn="l" defTabSz="914400">
              <a:buSzTx/>
              <a:buFont typeface="Wingdings" panose="05000000000000000000" charset="0"/>
              <a:buChar char="l"/>
            </a:pPr>
            <a:r>
              <a:rPr lang="en-US" altLang="zh-CN" sz="2400" kern="1200" dirty="0" smtClean="0">
                <a:solidFill>
                  <a:schemeClr val="dk1"/>
                </a:solidFill>
                <a:latin typeface="微软雅黑" panose="020B0503020204020204" charset="-122"/>
                <a:ea typeface="微软雅黑" panose="020B0503020204020204" charset="-122"/>
                <a:cs typeface="微软雅黑" panose="020B0503020204020204" charset="-122"/>
                <a:sym typeface="+mn-ea"/>
              </a:rPr>
              <a:t>3.1 </a:t>
            </a:r>
            <a:r>
              <a:rPr lang="en-US" altLang="zh-CN" sz="2400" kern="1200" dirty="0" err="1" smtClean="0">
                <a:solidFill>
                  <a:schemeClr val="dk1"/>
                </a:solidFill>
                <a:latin typeface="微软雅黑" panose="020B0503020204020204" charset="-122"/>
                <a:ea typeface="微软雅黑" panose="020B0503020204020204" charset="-122"/>
                <a:cs typeface="微软雅黑" panose="020B0503020204020204" charset="-122"/>
                <a:sym typeface="+mn-ea"/>
              </a:rPr>
              <a:t>知识图谱概述</a:t>
            </a:r>
            <a:endParaRPr lang="en-US" altLang="zh-CN" sz="2400" kern="1200" dirty="0" smtClean="0">
              <a:solidFill>
                <a:schemeClr val="dk1"/>
              </a:solidFill>
              <a:latin typeface="微软雅黑" panose="020B0503020204020204" charset="-122"/>
              <a:ea typeface="微软雅黑" panose="020B0503020204020204" charset="-122"/>
              <a:cs typeface="微软雅黑" panose="020B0503020204020204" charset="-122"/>
              <a:sym typeface="+mn-ea"/>
            </a:endParaRPr>
          </a:p>
          <a:p>
            <a:pPr defTabSz="914400">
              <a:buFont typeface="Wingdings" panose="05000000000000000000" charset="0"/>
              <a:buChar char="l"/>
            </a:pPr>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3.2 </a:t>
            </a:r>
            <a:r>
              <a:rPr lang="zh-CN" altLang="en-US" sz="2400" dirty="0">
                <a:latin typeface="汉仪旗黑-85S" charset="0"/>
                <a:cs typeface="汉仪旗黑-85S" charset="0"/>
                <a:sym typeface="+mn-ea"/>
              </a:rPr>
              <a:t>知识图谱</a:t>
            </a:r>
            <a:r>
              <a:rPr lang="zh-CN" altLang="en-US" sz="2400" dirty="0" smtClean="0">
                <a:latin typeface="汉仪旗黑-85S" charset="0"/>
                <a:cs typeface="汉仪旗黑-85S" charset="0"/>
                <a:sym typeface="+mn-ea"/>
              </a:rPr>
              <a:t>的发展</a:t>
            </a:r>
            <a:endParaRPr lang="en-US" altLang="zh-CN" sz="2400" dirty="0" smtClean="0">
              <a:latin typeface="汉仪旗黑-85S" charset="0"/>
              <a:cs typeface="汉仪旗黑-85S" charset="0"/>
              <a:sym typeface="+mn-ea"/>
            </a:endParaRPr>
          </a:p>
          <a:p>
            <a:pPr defTabSz="914400">
              <a:buFont typeface="Wingdings" panose="05000000000000000000" charset="0"/>
              <a:buChar char="l"/>
            </a:pPr>
            <a:r>
              <a:rPr lang="en-US" altLang="zh-CN" sz="2400" kern="1200" dirty="0" smtClean="0">
                <a:solidFill>
                  <a:schemeClr val="dk1"/>
                </a:solidFill>
                <a:latin typeface="微软雅黑" panose="020B0503020204020204" charset="-122"/>
                <a:ea typeface="微软雅黑" panose="020B0503020204020204" charset="-122"/>
                <a:cs typeface="微软雅黑" panose="020B0503020204020204" charset="-122"/>
                <a:sym typeface="+mn-ea"/>
              </a:rPr>
              <a:t>3.3 </a:t>
            </a:r>
            <a:r>
              <a:rPr lang="zh-CN" altLang="en-US" sz="2400" dirty="0">
                <a:solidFill>
                  <a:schemeClr val="tx1"/>
                </a:solidFill>
                <a:latin typeface="汉仪旗黑-85S" charset="0"/>
                <a:cs typeface="汉仪旗黑-85S" charset="0"/>
                <a:sym typeface="+mn-ea"/>
              </a:rPr>
              <a:t>知识图谱的相关概念</a:t>
            </a:r>
            <a:endParaRPr lang="zh-CN" altLang="en-US" sz="2400" dirty="0">
              <a:solidFill>
                <a:schemeClr val="tx1"/>
              </a:solidFill>
              <a:latin typeface="汉仪旗黑-85S" charset="0"/>
              <a:cs typeface="汉仪旗黑-85S" charset="0"/>
              <a:sym typeface="+mn-ea"/>
            </a:endParaRPr>
          </a:p>
          <a:p>
            <a:pPr lvl="0" algn="l" defTabSz="914400">
              <a:buSzTx/>
              <a:buFont typeface="Wingdings" panose="05000000000000000000" charset="0"/>
              <a:buChar char="l"/>
            </a:pPr>
            <a:r>
              <a:rPr lang="en-US" altLang="zh-CN" sz="2400" dirty="0" smtClean="0">
                <a:solidFill>
                  <a:schemeClr val="dk1"/>
                </a:solidFill>
                <a:latin typeface="微软雅黑" panose="020B0503020204020204" charset="-122"/>
                <a:ea typeface="微软雅黑" panose="020B0503020204020204" charset="-122"/>
                <a:cs typeface="微软雅黑" panose="020B0503020204020204" charset="-122"/>
                <a:sym typeface="+mn-ea"/>
              </a:rPr>
              <a:t>3.4</a:t>
            </a:r>
            <a:r>
              <a:rPr lang="en-US" altLang="zh-CN" sz="2400" dirty="0" smtClean="0">
                <a:solidFill>
                  <a:schemeClr val="tx1"/>
                </a:solidFill>
                <a:latin typeface="汉仪旗黑-85S" charset="0"/>
                <a:cs typeface="汉仪旗黑-85S" charset="0"/>
                <a:sym typeface="+mn-ea"/>
              </a:rPr>
              <a:t> </a:t>
            </a:r>
            <a:r>
              <a:rPr lang="zh-CN" altLang="en-US" sz="2400" dirty="0">
                <a:solidFill>
                  <a:schemeClr val="tx1"/>
                </a:solidFill>
                <a:latin typeface="汉仪旗黑-85S" charset="0"/>
                <a:cs typeface="汉仪旗黑-85S" charset="0"/>
                <a:sym typeface="+mn-ea"/>
              </a:rPr>
              <a:t>知识图谱的逻辑结构</a:t>
            </a:r>
            <a:endParaRPr lang="en-US" altLang="zh-CN" sz="2400" kern="12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lvl="0" algn="l" defTabSz="914400">
              <a:buSzTx/>
              <a:buFont typeface="Wingdings" panose="05000000000000000000" charset="0"/>
              <a:buChar char="l"/>
            </a:pPr>
            <a:r>
              <a:rPr lang="en-US" altLang="zh-CN" sz="2400" kern="1200" dirty="0" smtClean="0">
                <a:solidFill>
                  <a:schemeClr val="dk1"/>
                </a:solidFill>
                <a:latin typeface="微软雅黑" panose="020B0503020204020204" charset="-122"/>
                <a:ea typeface="微软雅黑" panose="020B0503020204020204" charset="-122"/>
                <a:cs typeface="微软雅黑" panose="020B0503020204020204" charset="-122"/>
                <a:sym typeface="+mn-ea"/>
              </a:rPr>
              <a:t>3.5 </a:t>
            </a:r>
            <a:r>
              <a:rPr lang="zh-CN" altLang="en-US" sz="2400" dirty="0">
                <a:solidFill>
                  <a:schemeClr val="tx1"/>
                </a:solidFill>
                <a:latin typeface="汉仪旗黑-85S" charset="0"/>
                <a:cs typeface="汉仪旗黑-85S" charset="0"/>
                <a:sym typeface="+mn-ea"/>
              </a:rPr>
              <a:t>知识图谱的数据存储</a:t>
            </a:r>
            <a:endParaRPr lang="en-US" altLang="zh-CN" sz="2400" kern="1200" dirty="0">
              <a:solidFill>
                <a:schemeClr val="dk1"/>
              </a:solidFill>
              <a:latin typeface="微软雅黑" panose="020B0503020204020204" charset="-122"/>
              <a:ea typeface="微软雅黑" panose="020B0503020204020204" charset="-122"/>
              <a:cs typeface="微软雅黑" panose="020B0503020204020204" charset="-122"/>
              <a:sym typeface="+mn-ea"/>
            </a:endParaRPr>
          </a:p>
          <a:p>
            <a:pPr lvl="0" algn="l" defTabSz="914400">
              <a:buSzTx/>
              <a:buFont typeface="Wingdings" panose="05000000000000000000" charset="0"/>
              <a:buChar char="l"/>
            </a:pPr>
            <a:r>
              <a:rPr lang="en-US" altLang="zh-CN" sz="2400" kern="1200" dirty="0" smtClean="0">
                <a:solidFill>
                  <a:schemeClr val="dk1"/>
                </a:solidFill>
                <a:latin typeface="微软雅黑" panose="020B0503020204020204" charset="-122"/>
                <a:ea typeface="微软雅黑" panose="020B0503020204020204" charset="-122"/>
                <a:cs typeface="微软雅黑" panose="020B0503020204020204" charset="-122"/>
                <a:sym typeface="+mn-ea"/>
              </a:rPr>
              <a:t>3.6 </a:t>
            </a:r>
            <a:r>
              <a:rPr lang="zh-CN" altLang="en-US" sz="2400" dirty="0">
                <a:solidFill>
                  <a:schemeClr val="tx1"/>
                </a:solidFill>
                <a:latin typeface="汉仪旗黑-85S" charset="0"/>
                <a:cs typeface="汉仪旗黑-85S" charset="0"/>
                <a:sym typeface="+mn-ea"/>
              </a:rPr>
              <a:t>知识图谱的构建过程</a:t>
            </a:r>
            <a:endParaRPr lang="en-US" altLang="zh-CN" sz="2400" kern="1200" dirty="0">
              <a:solidFill>
                <a:schemeClr val="dk1"/>
              </a:solidFill>
              <a:latin typeface="微软雅黑" panose="020B0503020204020204" charset="-122"/>
              <a:ea typeface="微软雅黑" panose="020B0503020204020204" charset="-122"/>
              <a:cs typeface="微软雅黑" panose="020B0503020204020204" charset="-122"/>
              <a:sym typeface="+mn-ea"/>
            </a:endParaRPr>
          </a:p>
          <a:p>
            <a:pPr lvl="0" algn="l" defTabSz="914400">
              <a:buSzTx/>
              <a:buFont typeface="Wingdings" panose="05000000000000000000" charset="0"/>
              <a:buChar char="l"/>
            </a:pPr>
            <a:r>
              <a:rPr lang="en-US" altLang="zh-CN" sz="2400" kern="1200" dirty="0" smtClean="0">
                <a:solidFill>
                  <a:schemeClr val="dk1"/>
                </a:solidFill>
                <a:latin typeface="微软雅黑" panose="020B0503020204020204" charset="-122"/>
                <a:ea typeface="微软雅黑" panose="020B0503020204020204" charset="-122"/>
                <a:cs typeface="微软雅黑" panose="020B0503020204020204" charset="-122"/>
                <a:sym typeface="+mn-ea"/>
              </a:rPr>
              <a:t>3.7 </a:t>
            </a:r>
            <a:r>
              <a:rPr lang="zh-CN" altLang="en-US" sz="2400" kern="1200" dirty="0">
                <a:solidFill>
                  <a:schemeClr val="dk1"/>
                </a:solidFill>
                <a:latin typeface="微软雅黑" panose="020B0503020204020204" charset="-122"/>
                <a:ea typeface="微软雅黑" panose="020B0503020204020204" charset="-122"/>
                <a:cs typeface="微软雅黑" panose="020B0503020204020204" charset="-122"/>
                <a:sym typeface="+mn-ea"/>
              </a:rPr>
              <a:t>基于</a:t>
            </a:r>
            <a:r>
              <a:rPr lang="en-US" altLang="zh-CN" sz="2400" kern="1200" dirty="0" err="1">
                <a:solidFill>
                  <a:schemeClr val="dk1"/>
                </a:solidFill>
                <a:latin typeface="微软雅黑" panose="020B0503020204020204" charset="-122"/>
                <a:ea typeface="微软雅黑" panose="020B0503020204020204" charset="-122"/>
                <a:cs typeface="微软雅黑" panose="020B0503020204020204" charset="-122"/>
                <a:sym typeface="+mn-ea"/>
              </a:rPr>
              <a:t>知识图谱</a:t>
            </a:r>
            <a:r>
              <a:rPr lang="zh-CN" altLang="zh-CN" sz="2400" kern="1200" dirty="0">
                <a:solidFill>
                  <a:schemeClr val="dk1"/>
                </a:solidFill>
                <a:latin typeface="微软雅黑" panose="020B0503020204020204" charset="-122"/>
                <a:ea typeface="微软雅黑" panose="020B0503020204020204" charset="-122"/>
                <a:cs typeface="微软雅黑" panose="020B0503020204020204" charset="-122"/>
                <a:sym typeface="+mn-ea"/>
              </a:rPr>
              <a:t>的问答系统</a:t>
            </a:r>
            <a:endParaRPr lang="zh-CN" altLang="zh-CN" sz="2400" kern="1200" dirty="0">
              <a:solidFill>
                <a:schemeClr val="dk1"/>
              </a:solidFill>
              <a:latin typeface="微软雅黑" panose="020B0503020204020204" charset="-122"/>
              <a:ea typeface="微软雅黑" panose="020B0503020204020204" charset="-122"/>
              <a:cs typeface="微软雅黑" panose="020B0503020204020204" charset="-122"/>
              <a:sym typeface="+mn-ea"/>
            </a:endParaRPr>
          </a:p>
        </p:txBody>
      </p:sp>
      <p:sp>
        <p:nvSpPr>
          <p:cNvPr id="4" name="灯片编号占位符 3"/>
          <p:cNvSpPr>
            <a:spLocks noGrp="1"/>
          </p:cNvSpPr>
          <p:nvPr>
            <p:ph type="sldNum" sz="quarter" idx="12"/>
          </p:nvPr>
        </p:nvSpPr>
        <p:spPr>
          <a:xfrm>
            <a:off x="6934200" y="6477000"/>
            <a:ext cx="1981200" cy="360363"/>
          </a:xfrm>
          <a:noFill/>
          <a:ln w="9525">
            <a:noFill/>
            <a:miter lim="800000"/>
          </a:ln>
          <a:effectLst/>
        </p:spPr>
        <p:txBody>
          <a:bodyPr vert="horz" wrap="square" lIns="91440" tIns="45720" rIns="91440" bIns="45720" numCol="1" anchor="t" anchorCtr="0" compatLnSpc="1">
            <a:noAutofit/>
          </a:bodyPr>
          <a:lstStyle>
            <a:defPPr>
              <a:defRPr lang="zh-CN"/>
            </a:defPPr>
            <a:lvl1pPr marL="0" algn="r" defTabSz="914400" rtl="0" eaLnBrk="1" latinLnBrk="0" hangingPunct="1">
              <a:defRPr sz="1800" kern="1200" smtClean="0">
                <a:solidFill>
                  <a:srgbClr val="A50021"/>
                </a:solidFill>
                <a:latin typeface="+mn-lt"/>
                <a:ea typeface="MS PGothic" panose="020B0600070205080204"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defRPr/>
            </a:pPr>
            <a:fld id="{9A0DB2DC-4C9A-4742-B13C-FB6460FD3503}" type="slidenum">
              <a:rPr lang="ja-JP" altLang="en-US">
                <a:solidFill>
                  <a:srgbClr val="A50021"/>
                </a:solidFill>
                <a:latin typeface="微软雅黑" panose="020B0503020204020204" charset="-122"/>
                <a:ea typeface="微软雅黑" panose="020B0503020204020204" charset="-122"/>
                <a:sym typeface="+mn-ea"/>
              </a:rPr>
            </a:fld>
            <a:endParaRPr lang="ja-JP" altLang="en-US">
              <a:solidFill>
                <a:srgbClr val="A50021"/>
              </a:solidFill>
              <a:latin typeface="微软雅黑" panose="020B0503020204020204" charset="-122"/>
              <a:ea typeface="微软雅黑" panose="020B0503020204020204" charset="-122"/>
              <a:sym typeface="+mn-ea"/>
            </a:endParaRPr>
          </a:p>
        </p:txBody>
      </p:sp>
    </p:spTree>
    <p:custDataLst>
      <p:tags r:id="rId5"/>
    </p:custData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dirty="0" smtClean="0">
                <a:ln>
                  <a:noFill/>
                </a:ln>
                <a:solidFill>
                  <a:srgbClr val="FFFFFF"/>
                </a:solidFill>
                <a:effectLst/>
                <a:uLnTx/>
                <a:uFillTx/>
                <a:latin typeface="汉仪旗黑-85S" charset="0"/>
                <a:ea typeface="微软雅黑" panose="020B0503020204020204" charset="-122"/>
                <a:cs typeface="汉仪旗黑-85S" charset="0"/>
                <a:sym typeface="+mn-ea"/>
              </a:rPr>
              <a:t>3.6 </a:t>
            </a:r>
            <a:r>
              <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rPr>
              <a:t>知识图谱的构建过程</a:t>
            </a:r>
            <a:endPar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endParaRPr>
          </a:p>
        </p:txBody>
      </p:sp>
      <p:sp>
        <p:nvSpPr>
          <p:cNvPr id="2" name="文本框 1"/>
          <p:cNvSpPr txBox="1"/>
          <p:nvPr/>
        </p:nvSpPr>
        <p:spPr>
          <a:xfrm>
            <a:off x="304800" y="838200"/>
            <a:ext cx="2108200" cy="52197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sym typeface="+mn-ea"/>
              </a:rPr>
              <a:t>2  </a:t>
            </a:r>
            <a:r>
              <a:rPr kumimoji="0" lang="zh-CN" altLang="en-US"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sym typeface="+mn-ea"/>
              </a:rPr>
              <a:t>知识融合</a:t>
            </a:r>
            <a:endParaRPr kumimoji="0" lang="zh-CN" altLang="en-US"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sym typeface="+mn-ea"/>
            </a:endParaRPr>
          </a:p>
        </p:txBody>
      </p:sp>
      <p:sp>
        <p:nvSpPr>
          <p:cNvPr id="5" name="文本框 4"/>
          <p:cNvSpPr txBox="1"/>
          <p:nvPr/>
        </p:nvSpPr>
        <p:spPr>
          <a:xfrm>
            <a:off x="304800" y="1556990"/>
            <a:ext cx="4572000" cy="398780"/>
          </a:xfrm>
          <a:prstGeom prst="rect">
            <a:avLst/>
          </a:prstGeom>
          <a:noFill/>
        </p:spPr>
        <p:txBody>
          <a:bodyPr wrap="square" rtlCol="0" anchor="t">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70C0"/>
                </a:solidFill>
                <a:effectLst/>
                <a:uLnTx/>
                <a:uFillTx/>
                <a:latin typeface="Verdana" panose="020B0604030504040204" pitchFamily="34" charset="0"/>
                <a:ea typeface="宋体" panose="02010600030101010101" pitchFamily="2" charset="-122"/>
                <a:cs typeface="+mn-cs"/>
              </a:rPr>
              <a:t>（</a:t>
            </a:r>
            <a:r>
              <a:rPr kumimoji="0" lang="en-US" altLang="zh-CN" sz="2000" b="1" i="0" u="none" strike="noStrike" kern="1200" cap="none" spc="0" normalizeH="0" baseline="0" noProof="0" dirty="0">
                <a:ln>
                  <a:noFill/>
                </a:ln>
                <a:solidFill>
                  <a:srgbClr val="0070C0"/>
                </a:solidFill>
                <a:effectLst/>
                <a:uLnTx/>
                <a:uFillTx/>
                <a:latin typeface="Verdana" panose="020B0604030504040204" pitchFamily="34" charset="0"/>
                <a:ea typeface="宋体" panose="02010600030101010101" pitchFamily="2" charset="-122"/>
                <a:cs typeface="+mn-cs"/>
              </a:rPr>
              <a:t>1</a:t>
            </a:r>
            <a:r>
              <a:rPr kumimoji="0" lang="zh-CN" altLang="en-US" sz="2000" b="1" i="0" u="none" strike="noStrike" kern="1200" cap="none" spc="0" normalizeH="0" baseline="0" noProof="0" dirty="0">
                <a:ln>
                  <a:noFill/>
                </a:ln>
                <a:solidFill>
                  <a:srgbClr val="0070C0"/>
                </a:solidFill>
                <a:effectLst/>
                <a:uLnTx/>
                <a:uFillTx/>
                <a:latin typeface="Verdana" panose="020B0604030504040204" pitchFamily="34" charset="0"/>
                <a:ea typeface="宋体" panose="02010600030101010101" pitchFamily="2" charset="-122"/>
                <a:cs typeface="+mn-cs"/>
              </a:rPr>
              <a:t>）实体链接</a:t>
            </a:r>
            <a:endParaRPr kumimoji="0" lang="zh-CN" altLang="en-US" sz="2000" b="1" i="0" u="none" strike="noStrike" kern="1200" cap="none" spc="0" normalizeH="0" baseline="0" noProof="0" dirty="0">
              <a:ln>
                <a:noFill/>
              </a:ln>
              <a:solidFill>
                <a:srgbClr val="0070C0"/>
              </a:solidFill>
              <a:effectLst/>
              <a:uLnTx/>
              <a:uFillTx/>
              <a:latin typeface="Verdana" panose="020B0604030504040204" pitchFamily="34" charset="0"/>
              <a:ea typeface="宋体" panose="02010600030101010101" pitchFamily="2" charset="-122"/>
              <a:cs typeface="+mn-cs"/>
            </a:endParaRPr>
          </a:p>
        </p:txBody>
      </p:sp>
      <p:sp>
        <p:nvSpPr>
          <p:cNvPr id="6" name="文本框 5"/>
          <p:cNvSpPr txBox="1"/>
          <p:nvPr/>
        </p:nvSpPr>
        <p:spPr>
          <a:xfrm>
            <a:off x="227965" y="2032403"/>
            <a:ext cx="8688070" cy="1014730"/>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实体链接（entity linking）是指对于从文本中抽取得到的实体对象，将其链接到知识库中对应的正确实体对象的操作。</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9" name="对象 8"/>
          <p:cNvGraphicFramePr/>
          <p:nvPr/>
        </p:nvGraphicFramePr>
        <p:xfrm>
          <a:off x="838200" y="3200400"/>
          <a:ext cx="7550785" cy="3280410"/>
        </p:xfrm>
        <a:graphic>
          <a:graphicData uri="http://schemas.openxmlformats.org/presentationml/2006/ole">
            <mc:AlternateContent xmlns:mc="http://schemas.openxmlformats.org/markup-compatibility/2006">
              <mc:Choice xmlns:v="urn:schemas-microsoft-com:vml" Requires="v">
                <p:oleObj spid="_x0000_s8262" name="" r:id="rId1" imgW="10515600" imgH="4743450" progId="Paint.Picture">
                  <p:embed/>
                </p:oleObj>
              </mc:Choice>
              <mc:Fallback>
                <p:oleObj name="" r:id="rId1" imgW="10515600" imgH="4743450" progId="Paint.Picture">
                  <p:embed/>
                  <p:pic>
                    <p:nvPicPr>
                      <p:cNvPr id="0" name="对象 8"/>
                      <p:cNvPicPr/>
                      <p:nvPr/>
                    </p:nvPicPr>
                    <p:blipFill>
                      <a:blip r:embed="rId2"/>
                      <a:stretch>
                        <a:fillRect/>
                      </a:stretch>
                    </p:blipFill>
                    <p:spPr>
                      <a:xfrm>
                        <a:off x="838200" y="3200400"/>
                        <a:ext cx="7550785" cy="3280410"/>
                      </a:xfrm>
                      <a:prstGeom prst="rect">
                        <a:avLst/>
                      </a:prstGeom>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en-US" altLang="zh-CN" kern="1200" dirty="0" smtClean="0">
                <a:solidFill>
                  <a:schemeClr val="lt1"/>
                </a:solidFill>
                <a:latin typeface="汉仪旗黑-85S" charset="0"/>
                <a:cs typeface="汉仪旗黑-85S" charset="0"/>
                <a:sym typeface="+mn-ea"/>
              </a:rPr>
              <a:t>3.6 </a:t>
            </a:r>
            <a:r>
              <a:rPr lang="zh-CN" altLang="en-US" kern="1200" dirty="0">
                <a:solidFill>
                  <a:schemeClr val="lt1"/>
                </a:solidFill>
                <a:latin typeface="汉仪旗黑-85S" charset="0"/>
                <a:cs typeface="汉仪旗黑-85S" charset="0"/>
                <a:sym typeface="+mn-ea"/>
              </a:rPr>
              <a:t>知识图谱的构建过程</a:t>
            </a:r>
            <a:endParaRPr lang="zh-CN" altLang="en-US" kern="1200" dirty="0">
              <a:solidFill>
                <a:schemeClr val="lt1"/>
              </a:solidFill>
              <a:latin typeface="汉仪旗黑-85S" charset="0"/>
              <a:cs typeface="汉仪旗黑-85S" charset="0"/>
              <a:sym typeface="+mn-ea"/>
            </a:endParaRPr>
          </a:p>
        </p:txBody>
      </p:sp>
      <p:sp>
        <p:nvSpPr>
          <p:cNvPr id="4" name="文本框 3"/>
          <p:cNvSpPr txBox="1"/>
          <p:nvPr/>
        </p:nvSpPr>
        <p:spPr>
          <a:xfrm>
            <a:off x="277495" y="1360170"/>
            <a:ext cx="8866505" cy="2122805"/>
          </a:xfrm>
          <a:prstGeom prst="rect">
            <a:avLst/>
          </a:prstGeom>
          <a:noFill/>
        </p:spPr>
        <p:txBody>
          <a:bodyPr wrap="square" rtlCol="0" anchor="t">
            <a:spAutoFit/>
          </a:bodyPr>
          <a:lstStyle/>
          <a:p>
            <a:pPr>
              <a:lnSpc>
                <a:spcPct val="100000"/>
              </a:lnSpc>
            </a:pPr>
            <a:r>
              <a:rPr lang="en-US" altLang="zh-CN" sz="2200" dirty="0"/>
              <a:t>      </a:t>
            </a:r>
            <a:r>
              <a:rPr lang="zh-CN" altLang="en-US" sz="2200" dirty="0"/>
              <a:t>基本的问题都是研究怎样将来自多个来源的关于同一个实体或概念的描述信息融合起来。需要确认的是：</a:t>
            </a:r>
            <a:endParaRPr lang="zh-CN" altLang="en-US" sz="2200" dirty="0"/>
          </a:p>
          <a:p>
            <a:pPr marL="342900" lvl="0" indent="-342900">
              <a:lnSpc>
                <a:spcPct val="100000"/>
              </a:lnSpc>
              <a:buFont typeface="Wingdings" panose="05000000000000000000" charset="0"/>
              <a:buChar char="Ø"/>
            </a:pPr>
            <a:r>
              <a:rPr lang="zh-CN" altLang="en-US" sz="2200" dirty="0"/>
              <a:t>等价实例</a:t>
            </a:r>
            <a:r>
              <a:rPr lang="en-US" altLang="zh-CN" sz="2200" dirty="0"/>
              <a:t>  </a:t>
            </a:r>
            <a:r>
              <a:rPr lang="zh-CN" altLang="en-US" sz="2200" dirty="0">
                <a:sym typeface="+mn-ea"/>
              </a:rPr>
              <a:t>实体的匹配  </a:t>
            </a:r>
            <a:r>
              <a:rPr lang="en-US" altLang="zh-CN" sz="2200" dirty="0">
                <a:sym typeface="+mn-ea"/>
              </a:rPr>
              <a:t> </a:t>
            </a:r>
            <a:r>
              <a:rPr lang="zh-CN" altLang="en-US" sz="2200" dirty="0">
                <a:sym typeface="+mn-ea"/>
              </a:rPr>
              <a:t>左右两个人是同一个人</a:t>
            </a:r>
            <a:r>
              <a:rPr lang="en-US" altLang="zh-CN" sz="2200" dirty="0">
                <a:sym typeface="+mn-ea"/>
              </a:rPr>
              <a:t> </a:t>
            </a:r>
            <a:r>
              <a:rPr lang="zh-CN" altLang="en-US" sz="2200" dirty="0">
                <a:sym typeface="+mn-ea"/>
              </a:rPr>
              <a:t>  </a:t>
            </a:r>
            <a:r>
              <a:rPr lang="zh-CN" altLang="en-US" sz="2200" dirty="0" smtClean="0">
                <a:sym typeface="+mn-ea"/>
              </a:rPr>
              <a:t>sam</a:t>
            </a:r>
            <a:r>
              <a:rPr lang="en-US" altLang="zh-CN" sz="2200" dirty="0" smtClean="0">
                <a:sym typeface="+mn-ea"/>
              </a:rPr>
              <a:t>e</a:t>
            </a:r>
            <a:r>
              <a:rPr lang="zh-CN" altLang="en-US" sz="2200" dirty="0" smtClean="0">
                <a:sym typeface="+mn-ea"/>
              </a:rPr>
              <a:t>As </a:t>
            </a:r>
            <a:r>
              <a:rPr lang="en-US" altLang="zh-CN" sz="2200" dirty="0" smtClean="0">
                <a:sym typeface="+mn-ea"/>
              </a:rPr>
              <a:t> </a:t>
            </a:r>
            <a:r>
              <a:rPr lang="zh-CN" altLang="en-US" sz="2200" dirty="0" smtClean="0">
                <a:sym typeface="+mn-ea"/>
              </a:rPr>
              <a:t> </a:t>
            </a:r>
            <a:r>
              <a:rPr lang="zh-CN" altLang="en-US" sz="2200" dirty="0">
                <a:sym typeface="+mn-ea"/>
              </a:rPr>
              <a:t>猫王</a:t>
            </a:r>
            <a:endParaRPr lang="zh-CN" altLang="en-US" sz="2200" dirty="0"/>
          </a:p>
          <a:p>
            <a:pPr marL="342900" lvl="0" indent="-342900">
              <a:lnSpc>
                <a:spcPct val="100000"/>
              </a:lnSpc>
              <a:buFont typeface="Wingdings" panose="05000000000000000000" charset="0"/>
              <a:buChar char="Ø"/>
            </a:pPr>
            <a:r>
              <a:rPr lang="zh-CN" altLang="en-US" sz="2200" dirty="0"/>
              <a:t>等价类/子类</a:t>
            </a:r>
            <a:r>
              <a:rPr lang="en-US" altLang="zh-CN" sz="2200" dirty="0"/>
              <a:t> </a:t>
            </a:r>
            <a:r>
              <a:rPr lang="en-US" altLang="zh-CN" sz="2200" dirty="0" smtClean="0"/>
              <a:t>   </a:t>
            </a:r>
            <a:r>
              <a:rPr lang="zh-CN" altLang="en-US" sz="2200" dirty="0" smtClean="0">
                <a:sym typeface="+mn-ea"/>
              </a:rPr>
              <a:t>摇滚</a:t>
            </a:r>
            <a:r>
              <a:rPr lang="zh-CN" altLang="en-US" sz="2200" dirty="0">
                <a:sym typeface="+mn-ea"/>
              </a:rPr>
              <a:t>歌手是歌手的子类</a:t>
            </a:r>
            <a:r>
              <a:rPr lang="en-US" altLang="zh-CN" sz="2200" dirty="0">
                <a:sym typeface="+mn-ea"/>
              </a:rPr>
              <a:t>       </a:t>
            </a:r>
            <a:r>
              <a:rPr lang="en-US" altLang="zh-CN" sz="2200" dirty="0" smtClean="0">
                <a:sym typeface="+mn-ea"/>
              </a:rPr>
              <a:t>      </a:t>
            </a:r>
            <a:r>
              <a:rPr lang="zh-CN" altLang="en-US" sz="2200" dirty="0" smtClean="0">
                <a:sym typeface="+mn-ea"/>
              </a:rPr>
              <a:t> </a:t>
            </a:r>
            <a:r>
              <a:rPr lang="zh-CN" altLang="en-US" sz="2200" dirty="0">
                <a:sym typeface="+mn-ea"/>
              </a:rPr>
              <a:t>subClassOf</a:t>
            </a:r>
            <a:endParaRPr lang="zh-CN" altLang="en-US" sz="2200" dirty="0"/>
          </a:p>
          <a:p>
            <a:pPr marL="342900" lvl="0" indent="-342900">
              <a:lnSpc>
                <a:spcPct val="100000"/>
              </a:lnSpc>
              <a:buFont typeface="Wingdings" panose="05000000000000000000" charset="0"/>
              <a:buChar char="Ø"/>
            </a:pPr>
            <a:r>
              <a:rPr lang="zh-CN" altLang="en-US" sz="2200" dirty="0"/>
              <a:t>等价属性/子属性</a:t>
            </a:r>
            <a:r>
              <a:rPr lang="en-US" altLang="zh-CN" sz="2200" dirty="0"/>
              <a:t>  </a:t>
            </a:r>
            <a:endParaRPr lang="en-US" altLang="zh-CN" sz="2200" dirty="0"/>
          </a:p>
          <a:p>
            <a:pPr lvl="0" indent="0">
              <a:lnSpc>
                <a:spcPct val="100000"/>
              </a:lnSpc>
              <a:buFont typeface="Wingdings" panose="05000000000000000000" charset="0"/>
              <a:buNone/>
            </a:pPr>
            <a:r>
              <a:rPr lang="en-US" altLang="zh-CN" sz="2200" dirty="0">
                <a:sym typeface="+mn-ea"/>
              </a:rPr>
              <a:t>    </a:t>
            </a:r>
            <a:r>
              <a:rPr lang="zh-CN" altLang="en-US" sz="2200" dirty="0">
                <a:sym typeface="+mn-ea"/>
              </a:rPr>
              <a:t>出生于</a:t>
            </a:r>
            <a:r>
              <a:rPr lang="en-US" altLang="zh-CN" sz="2200" dirty="0">
                <a:sym typeface="+mn-ea"/>
              </a:rPr>
              <a:t>  </a:t>
            </a:r>
            <a:r>
              <a:rPr lang="zh-CN" altLang="en-US" sz="2200" dirty="0">
                <a:sym typeface="+mn-ea"/>
              </a:rPr>
              <a:t>出生日期是等价的属性 </a:t>
            </a:r>
            <a:r>
              <a:rPr lang="en-US" altLang="zh-CN" sz="2200" dirty="0">
                <a:sym typeface="+mn-ea"/>
              </a:rPr>
              <a:t>                      </a:t>
            </a:r>
            <a:r>
              <a:rPr lang="zh-CN" altLang="en-US" sz="2200" dirty="0">
                <a:sym typeface="+mn-ea"/>
              </a:rPr>
              <a:t>subPropertyOf</a:t>
            </a:r>
            <a:endParaRPr lang="en-US" altLang="zh-CN" sz="2200" dirty="0"/>
          </a:p>
        </p:txBody>
      </p:sp>
      <p:pic>
        <p:nvPicPr>
          <p:cNvPr id="100" name="图片 99"/>
          <p:cNvPicPr/>
          <p:nvPr/>
        </p:nvPicPr>
        <p:blipFill>
          <a:blip r:embed="rId1"/>
          <a:srcRect l="4332"/>
          <a:stretch>
            <a:fillRect/>
          </a:stretch>
        </p:blipFill>
        <p:spPr>
          <a:xfrm>
            <a:off x="685800" y="3505200"/>
            <a:ext cx="7880985" cy="3182620"/>
          </a:xfrm>
          <a:prstGeom prst="rect">
            <a:avLst/>
          </a:prstGeom>
          <a:noFill/>
          <a:ln w="9525">
            <a:noFill/>
          </a:ln>
        </p:spPr>
      </p:pic>
      <p:sp>
        <p:nvSpPr>
          <p:cNvPr id="6" name="文本框 5"/>
          <p:cNvSpPr txBox="1"/>
          <p:nvPr/>
        </p:nvSpPr>
        <p:spPr>
          <a:xfrm>
            <a:off x="277495" y="863282"/>
            <a:ext cx="4572000" cy="398780"/>
          </a:xfrm>
          <a:prstGeom prst="rect">
            <a:avLst/>
          </a:prstGeom>
          <a:noFill/>
        </p:spPr>
        <p:txBody>
          <a:bodyPr wrap="square" rtlCol="0" anchor="t">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smtClean="0">
                <a:ln>
                  <a:noFill/>
                </a:ln>
                <a:solidFill>
                  <a:srgbClr val="0070C0"/>
                </a:solidFill>
                <a:effectLst/>
                <a:uLnTx/>
                <a:uFillTx/>
                <a:latin typeface="Verdana" panose="020B0604030504040204" pitchFamily="34" charset="0"/>
                <a:ea typeface="宋体" panose="02010600030101010101" pitchFamily="2" charset="-122"/>
                <a:cs typeface="+mn-cs"/>
              </a:rPr>
              <a:t>（</a:t>
            </a:r>
            <a:r>
              <a:rPr kumimoji="0" lang="en-US" altLang="zh-CN" sz="2000" b="1" i="0" u="none" strike="noStrike" kern="1200" cap="none" spc="0" normalizeH="0" baseline="0" noProof="0" dirty="0" smtClean="0">
                <a:ln>
                  <a:noFill/>
                </a:ln>
                <a:solidFill>
                  <a:srgbClr val="0070C0"/>
                </a:solidFill>
                <a:effectLst/>
                <a:uLnTx/>
                <a:uFillTx/>
                <a:latin typeface="Verdana" panose="020B0604030504040204" pitchFamily="34" charset="0"/>
                <a:ea typeface="宋体" panose="02010600030101010101" pitchFamily="2" charset="-122"/>
                <a:cs typeface="+mn-cs"/>
              </a:rPr>
              <a:t>2</a:t>
            </a:r>
            <a:r>
              <a:rPr kumimoji="0" lang="zh-CN" altLang="en-US" sz="2000" b="1" i="0" u="none" strike="noStrike" kern="1200" cap="none" spc="0" normalizeH="0" baseline="0" noProof="0" dirty="0" smtClean="0">
                <a:ln>
                  <a:noFill/>
                </a:ln>
                <a:solidFill>
                  <a:srgbClr val="0070C0"/>
                </a:solidFill>
                <a:effectLst/>
                <a:uLnTx/>
                <a:uFillTx/>
                <a:latin typeface="Verdana" panose="020B0604030504040204" pitchFamily="34" charset="0"/>
                <a:ea typeface="宋体" panose="02010600030101010101" pitchFamily="2" charset="-122"/>
                <a:cs typeface="+mn-cs"/>
              </a:rPr>
              <a:t>）知识融合</a:t>
            </a:r>
            <a:endParaRPr kumimoji="0" lang="zh-CN" altLang="en-US" sz="2000" b="1" i="0" u="none" strike="noStrike" kern="1200" cap="none" spc="0" normalizeH="0" baseline="0" noProof="0" dirty="0">
              <a:ln>
                <a:noFill/>
              </a:ln>
              <a:solidFill>
                <a:srgbClr val="0070C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dirty="0" smtClean="0">
                <a:ln>
                  <a:noFill/>
                </a:ln>
                <a:solidFill>
                  <a:srgbClr val="FFFFFF"/>
                </a:solidFill>
                <a:effectLst/>
                <a:uLnTx/>
                <a:uFillTx/>
                <a:latin typeface="汉仪旗黑-85S" charset="0"/>
                <a:ea typeface="微软雅黑" panose="020B0503020204020204" charset="-122"/>
                <a:cs typeface="汉仪旗黑-85S" charset="0"/>
                <a:sym typeface="+mn-ea"/>
              </a:rPr>
              <a:t>3.6 </a:t>
            </a:r>
            <a:r>
              <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rPr>
              <a:t>知识图谱的构建过程</a:t>
            </a:r>
            <a:endPar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endParaRPr>
          </a:p>
        </p:txBody>
      </p:sp>
      <p:sp>
        <p:nvSpPr>
          <p:cNvPr id="5" name="文本框 4"/>
          <p:cNvSpPr txBox="1"/>
          <p:nvPr/>
        </p:nvSpPr>
        <p:spPr>
          <a:xfrm>
            <a:off x="457201" y="1447800"/>
            <a:ext cx="8077199" cy="2630170"/>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2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知识融合的主要技术挑战为两点:</a:t>
            </a:r>
            <a:endParaRPr kumimoji="0" lang="zh-CN" altLang="en-US" sz="22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charset="0"/>
              <a:buChar char="Ø"/>
              <a:defRPr/>
            </a:pPr>
            <a:r>
              <a:rPr kumimoji="0" lang="zh-CN" altLang="en-US"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数据质量的挑战： 如命名模糊，数据输入错误、数据丢失、数据格式不一致、缩写等。</a:t>
            </a:r>
            <a:endParaRPr kumimoji="0" lang="zh-CN" altLang="en-US"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charset="0"/>
              <a:buChar char="Ø"/>
              <a:defRPr/>
            </a:pPr>
            <a:r>
              <a:rPr kumimoji="0" lang="zh-CN" altLang="en-US"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数据规模的挑战： 数据量大(并行计算)、数据种类多样性、不再仅仅通过名字匹配、多种关系、更多链接等。</a:t>
            </a:r>
            <a:endParaRPr kumimoji="0" lang="zh-CN" altLang="en-US"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2900" y="889317"/>
            <a:ext cx="8458200" cy="2491740"/>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3  </a:t>
            </a:r>
            <a:r>
              <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知识加工</a:t>
            </a:r>
            <a:endPar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通过信息抽取，从原始语料中提取出了实体、关系与属性等知识要素，并且经过知识融合，消除实体指称项与实体对象之间的歧义，得到一系列基本的事实表达。</a:t>
            </a:r>
            <a:endParaRPr kumimoji="0" lang="en-US" altLang="zh-CN"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en-US" altLang="zh-CN" sz="2000" b="0" i="0" u="none" strike="noStrike" kern="1200" cap="none" spc="0" normalizeH="0" baseline="0" noProof="0" dirty="0" err="1">
                <a:ln>
                  <a:noFill/>
                </a:ln>
                <a:solidFill>
                  <a:srgbClr val="000000"/>
                </a:solidFill>
                <a:effectLst/>
                <a:uLnTx/>
                <a:uFillTx/>
                <a:latin typeface="Verdana" panose="020B0604030504040204" pitchFamily="34" charset="0"/>
                <a:ea typeface="宋体" panose="02010600030101010101" pitchFamily="2" charset="-122"/>
                <a:cs typeface="+mn-cs"/>
              </a:rPr>
              <a:t>然而事实本身并不等于知识。要想最终获得结构化，网络化的知识体系，还需要经历知识加工的过程</a:t>
            </a:r>
            <a:r>
              <a:rPr kumimoji="0" lang="en-US" altLang="zh-CN"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a:t>
            </a:r>
            <a:endParaRPr kumimoji="0" lang="en-US" altLang="zh-CN"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dirty="0" err="1" smtClean="0">
                <a:ln>
                  <a:noFill/>
                </a:ln>
                <a:solidFill>
                  <a:srgbClr val="000000"/>
                </a:solidFill>
                <a:effectLst/>
                <a:uLnTx/>
                <a:uFillTx/>
                <a:latin typeface="Verdana" panose="020B0604030504040204" pitchFamily="34" charset="0"/>
                <a:ea typeface="宋体" panose="02010600030101010101" pitchFamily="2" charset="-122"/>
                <a:cs typeface="+mn-cs"/>
              </a:rPr>
              <a:t>知识加工主要包括</a:t>
            </a:r>
            <a:r>
              <a:rPr kumimoji="0" lang="zh-CN" altLang="en-US"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三</a:t>
            </a:r>
            <a:r>
              <a:rPr kumimoji="0" lang="en-US" altLang="zh-CN" sz="2000" b="0" i="0" u="none" strike="noStrike" kern="1200" cap="none" spc="0" normalizeH="0" baseline="0" noProof="0" dirty="0" err="1" smtClean="0">
                <a:ln>
                  <a:noFill/>
                </a:ln>
                <a:solidFill>
                  <a:srgbClr val="000000"/>
                </a:solidFill>
                <a:effectLst/>
                <a:uLnTx/>
                <a:uFillTx/>
                <a:latin typeface="Verdana" panose="020B0604030504040204" pitchFamily="34" charset="0"/>
                <a:ea typeface="宋体" panose="02010600030101010101" pitchFamily="2" charset="-122"/>
                <a:cs typeface="+mn-cs"/>
              </a:rPr>
              <a:t>方面内容</a:t>
            </a:r>
            <a:r>
              <a:rPr kumimoji="0" lang="en-US" altLang="zh-CN" sz="2000" b="0" i="0" u="none" strike="noStrike" kern="1200" cap="none" spc="0" normalizeH="0" baseline="0" noProof="0" dirty="0" err="1">
                <a:ln>
                  <a:noFill/>
                </a:ln>
                <a:solidFill>
                  <a:srgbClr val="000000"/>
                </a:solidFill>
                <a:effectLst/>
                <a:uLnTx/>
                <a:uFillTx/>
                <a:latin typeface="Verdana" panose="020B0604030504040204" pitchFamily="34" charset="0"/>
                <a:ea typeface="宋体" panose="02010600030101010101" pitchFamily="2" charset="-122"/>
                <a:cs typeface="+mn-cs"/>
              </a:rPr>
              <a:t>：</a:t>
            </a:r>
            <a:r>
              <a:rPr kumimoji="0" lang="en-US" altLang="zh-CN" sz="2000" b="1" i="0" u="none" strike="noStrike" kern="1200" cap="none" spc="0" normalizeH="0" baseline="0" noProof="0" dirty="0" err="1">
                <a:ln>
                  <a:noFill/>
                </a:ln>
                <a:solidFill>
                  <a:srgbClr val="000000"/>
                </a:solidFill>
                <a:effectLst/>
                <a:uLnTx/>
                <a:uFillTx/>
                <a:latin typeface="Verdana" panose="020B0604030504040204" pitchFamily="34" charset="0"/>
                <a:ea typeface="宋体" panose="02010600030101010101" pitchFamily="2" charset="-122"/>
                <a:cs typeface="+mn-cs"/>
              </a:rPr>
              <a:t>本体抽取</a:t>
            </a:r>
            <a:r>
              <a:rPr kumimoji="0" lang="en-US" altLang="zh-CN" sz="2000" b="0" i="0" u="none" strike="noStrike" kern="1200" cap="none" spc="0" normalizeH="0" baseline="0" noProof="0" dirty="0" err="1">
                <a:ln>
                  <a:noFill/>
                </a:ln>
                <a:solidFill>
                  <a:srgbClr val="000000"/>
                </a:solidFill>
                <a:effectLst/>
                <a:uLnTx/>
                <a:uFillTx/>
                <a:latin typeface="Verdana" panose="020B0604030504040204" pitchFamily="34" charset="0"/>
                <a:ea typeface="宋体" panose="02010600030101010101" pitchFamily="2" charset="-122"/>
                <a:cs typeface="+mn-cs"/>
              </a:rPr>
              <a:t>、</a:t>
            </a:r>
            <a:r>
              <a:rPr kumimoji="0" lang="en-US" altLang="zh-CN" sz="2000" b="1" i="0" u="none" strike="noStrike" kern="1200" cap="none" spc="0" normalizeH="0" baseline="0" noProof="0" dirty="0" err="1">
                <a:ln>
                  <a:noFill/>
                </a:ln>
                <a:solidFill>
                  <a:srgbClr val="000000"/>
                </a:solidFill>
                <a:effectLst/>
                <a:uLnTx/>
                <a:uFillTx/>
                <a:latin typeface="Verdana" panose="020B0604030504040204" pitchFamily="34" charset="0"/>
                <a:ea typeface="宋体" panose="02010600030101010101" pitchFamily="2" charset="-122"/>
                <a:cs typeface="+mn-cs"/>
              </a:rPr>
              <a:t>知识推理</a:t>
            </a:r>
            <a:r>
              <a:rPr kumimoji="0" lang="en-US" altLang="zh-CN" sz="2000" b="0" i="0" u="none" strike="noStrike" kern="1200" cap="none" spc="0" normalizeH="0" baseline="0" noProof="0" dirty="0" err="1">
                <a:ln>
                  <a:noFill/>
                </a:ln>
                <a:solidFill>
                  <a:srgbClr val="000000"/>
                </a:solidFill>
                <a:effectLst/>
                <a:uLnTx/>
                <a:uFillTx/>
                <a:latin typeface="Verdana" panose="020B0604030504040204" pitchFamily="34" charset="0"/>
                <a:ea typeface="宋体" panose="02010600030101010101" pitchFamily="2" charset="-122"/>
                <a:cs typeface="+mn-cs"/>
              </a:rPr>
              <a:t>和</a:t>
            </a:r>
            <a:r>
              <a:rPr kumimoji="0" lang="en-US" altLang="zh-CN" sz="2000" b="1" i="0" u="none" strike="noStrike" kern="1200" cap="none" spc="0" normalizeH="0" baseline="0" noProof="0" dirty="0" err="1">
                <a:ln>
                  <a:noFill/>
                </a:ln>
                <a:solidFill>
                  <a:srgbClr val="000000"/>
                </a:solidFill>
                <a:effectLst/>
                <a:uLnTx/>
                <a:uFillTx/>
                <a:latin typeface="Verdana" panose="020B0604030504040204" pitchFamily="34" charset="0"/>
                <a:ea typeface="宋体" panose="02010600030101010101" pitchFamily="2" charset="-122"/>
                <a:cs typeface="+mn-cs"/>
              </a:rPr>
              <a:t>质量评估</a:t>
            </a:r>
            <a:r>
              <a:rPr kumimoji="0" lang="en-US" altLang="zh-CN"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a:t>
            </a:r>
            <a:endParaRPr kumimoji="0" lang="en-US" altLang="zh-CN"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4"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dirty="0" smtClean="0">
                <a:ln>
                  <a:noFill/>
                </a:ln>
                <a:solidFill>
                  <a:srgbClr val="FFFFFF"/>
                </a:solidFill>
                <a:effectLst/>
                <a:uLnTx/>
                <a:uFillTx/>
                <a:latin typeface="汉仪旗黑-85S" charset="0"/>
                <a:ea typeface="微软雅黑" panose="020B0503020204020204" charset="-122"/>
                <a:cs typeface="汉仪旗黑-85S" charset="0"/>
                <a:sym typeface="+mn-ea"/>
              </a:rPr>
              <a:t>3.6 </a:t>
            </a:r>
            <a:r>
              <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rPr>
              <a:t>知识图谱的构建过程</a:t>
            </a:r>
            <a:endPar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endParaRPr>
          </a:p>
        </p:txBody>
      </p:sp>
      <p:graphicFrame>
        <p:nvGraphicFramePr>
          <p:cNvPr id="3" name="对象 2"/>
          <p:cNvGraphicFramePr/>
          <p:nvPr/>
        </p:nvGraphicFramePr>
        <p:xfrm>
          <a:off x="609600" y="3505200"/>
          <a:ext cx="8063865" cy="2935605"/>
        </p:xfrm>
        <a:graphic>
          <a:graphicData uri="http://schemas.openxmlformats.org/presentationml/2006/ole">
            <mc:AlternateContent xmlns:mc="http://schemas.openxmlformats.org/markup-compatibility/2006">
              <mc:Choice xmlns:v="urn:schemas-microsoft-com:vml" Requires="v">
                <p:oleObj spid="_x0000_s9284" name="" r:id="rId1" imgW="6629400" imgH="2676525" progId="Paint.Picture">
                  <p:embed/>
                </p:oleObj>
              </mc:Choice>
              <mc:Fallback>
                <p:oleObj name="" r:id="rId1" imgW="6629400" imgH="2676525" progId="Paint.Picture">
                  <p:embed/>
                  <p:pic>
                    <p:nvPicPr>
                      <p:cNvPr id="0" name="对象 2"/>
                      <p:cNvPicPr/>
                      <p:nvPr/>
                    </p:nvPicPr>
                    <p:blipFill>
                      <a:blip r:embed="rId2"/>
                      <a:stretch>
                        <a:fillRect/>
                      </a:stretch>
                    </p:blipFill>
                    <p:spPr>
                      <a:xfrm>
                        <a:off x="609600" y="3505200"/>
                        <a:ext cx="8063865" cy="2935605"/>
                      </a:xfrm>
                      <a:prstGeom prst="rect">
                        <a:avLst/>
                      </a:prstGeom>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2900" y="1066800"/>
            <a:ext cx="8496300" cy="4124206"/>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sz="2800" b="1" i="0"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a:t>
            </a:r>
            <a:r>
              <a:rPr kumimoji="0" sz="2800" b="1" i="0"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1</a:t>
            </a:r>
            <a:r>
              <a:rPr kumimoji="0" lang="en-US" sz="2800" b="1" i="0"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 </a:t>
            </a:r>
            <a:r>
              <a:rPr kumimoji="0" sz="2400" b="1" i="0" u="none" strike="noStrike" kern="1200" cap="none" spc="0" normalizeH="0" baseline="0" noProof="0" dirty="0" err="1" smtClean="0">
                <a:ln>
                  <a:noFill/>
                </a:ln>
                <a:solidFill>
                  <a:srgbClr val="000000"/>
                </a:solidFill>
                <a:effectLst/>
                <a:uLnTx/>
                <a:uFillTx/>
                <a:latin typeface="Verdana" panose="020B0604030504040204" pitchFamily="34" charset="0"/>
                <a:ea typeface="宋体" panose="02010600030101010101" pitchFamily="2" charset="-122"/>
                <a:cs typeface="+mn-cs"/>
              </a:rPr>
              <a:t>本体抽取</a:t>
            </a:r>
            <a:endParaRPr kumimoji="0" sz="2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r>
              <a:rPr kumimoji="0" sz="2000" b="0" i="0" u="none" strike="noStrike" kern="1200" cap="none" spc="0" normalizeH="0" baseline="0" noProof="0" dirty="0" err="1">
                <a:ln>
                  <a:noFill/>
                </a:ln>
                <a:solidFill>
                  <a:srgbClr val="000000"/>
                </a:solidFill>
                <a:effectLst/>
                <a:uLnTx/>
                <a:uFillTx/>
                <a:latin typeface="Verdana" panose="020B0604030504040204" pitchFamily="34" charset="0"/>
                <a:ea typeface="宋体" panose="02010600030101010101" pitchFamily="2" charset="-122"/>
                <a:cs typeface="+mn-cs"/>
              </a:rPr>
              <a:t>本体（ontology）是指</a:t>
            </a:r>
            <a:r>
              <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公认</a:t>
            </a:r>
            <a:r>
              <a:rPr kumimoji="0"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的概念集合、概念框架，如“人”、“事”、“</a:t>
            </a:r>
            <a:r>
              <a:rPr kumimoji="0" sz="2000" b="0" i="0" u="none" strike="noStrike" kern="1200" cap="none" spc="0" normalizeH="0" baseline="0" noProof="0" dirty="0" err="1">
                <a:ln>
                  <a:noFill/>
                </a:ln>
                <a:solidFill>
                  <a:srgbClr val="000000"/>
                </a:solidFill>
                <a:effectLst/>
                <a:uLnTx/>
                <a:uFillTx/>
                <a:latin typeface="Verdana" panose="020B0604030504040204" pitchFamily="34" charset="0"/>
                <a:ea typeface="宋体" panose="02010600030101010101" pitchFamily="2" charset="-122"/>
                <a:cs typeface="+mn-cs"/>
              </a:rPr>
              <a:t>物”等。本体可以采用人工编辑的方式手动构建（借助本体编辑软件</a:t>
            </a:r>
            <a:r>
              <a:rPr kumimoji="0"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也可以以数据驱动的自动化方式构建本体。因为人工方式工作量巨大，且很难找到符合要求的专家，因此当前主流的全局本体库产品，都是从一些面向特定领域的现有本体库出发，采用自动构建技术逐步扩展得到的。</a:t>
            </a:r>
            <a:endParaRPr kumimoji="0"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50000"/>
              </a:lnSpc>
              <a:spcBef>
                <a:spcPts val="0"/>
              </a:spcBef>
              <a:spcAft>
                <a:spcPts val="0"/>
              </a:spcAft>
              <a:buClrTx/>
              <a:buSzTx/>
              <a:buFontTx/>
              <a:buNone/>
              <a:defRPr/>
            </a:pPr>
            <a:endParaRPr kumimoji="0"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r>
              <a:rPr kumimoji="0" sz="2000" b="0" i="0" u="none" strike="noStrike" kern="1200" cap="none" spc="0" normalizeH="0" baseline="0" noProof="0" dirty="0" err="1" smtClean="0">
                <a:ln>
                  <a:noFill/>
                </a:ln>
                <a:solidFill>
                  <a:srgbClr val="000000"/>
                </a:solidFill>
                <a:effectLst/>
                <a:uLnTx/>
                <a:uFillTx/>
                <a:latin typeface="Verdana" panose="020B0604030504040204" pitchFamily="34" charset="0"/>
                <a:ea typeface="宋体" panose="02010600030101010101" pitchFamily="2" charset="-122"/>
                <a:cs typeface="+mn-cs"/>
              </a:rPr>
              <a:t>自动化本体构建过程包含三个阶段</a:t>
            </a:r>
            <a:r>
              <a:rPr kumimoji="0"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r>
              <a:rPr kumimoji="0" sz="2000" b="0" i="0" u="none" strike="noStrike" kern="1200" cap="none" spc="0" normalizeH="0" baseline="0" noProof="0" dirty="0" err="1" smtClean="0">
                <a:ln>
                  <a:noFill/>
                </a:ln>
                <a:solidFill>
                  <a:srgbClr val="000000"/>
                </a:solidFill>
                <a:effectLst/>
                <a:uLnTx/>
                <a:uFillTx/>
                <a:latin typeface="Verdana" panose="020B0604030504040204" pitchFamily="34" charset="0"/>
                <a:ea typeface="宋体" panose="02010600030101010101" pitchFamily="2" charset="-122"/>
                <a:cs typeface="+mn-cs"/>
              </a:rPr>
              <a:t>实体并列关系相似度计算</a:t>
            </a:r>
            <a:r>
              <a:rPr kumimoji="0"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 </a:t>
            </a:r>
            <a:r>
              <a:rPr kumimoji="0"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r>
              <a:rPr kumimoji="0" sz="2000" b="0" i="0" u="none" strike="noStrike" kern="1200" cap="none" spc="0" normalizeH="0" baseline="0" noProof="0" dirty="0" err="1">
                <a:ln>
                  <a:noFill/>
                </a:ln>
                <a:solidFill>
                  <a:srgbClr val="000000"/>
                </a:solidFill>
                <a:effectLst/>
                <a:uLnTx/>
                <a:uFillTx/>
                <a:latin typeface="Verdana" panose="020B0604030504040204" pitchFamily="34" charset="0"/>
                <a:ea typeface="宋体" panose="02010600030101010101" pitchFamily="2" charset="-122"/>
                <a:cs typeface="+mn-cs"/>
              </a:rPr>
              <a:t>实体上下位关系抽取</a:t>
            </a:r>
            <a:r>
              <a:rPr kumimoji="0"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 </a:t>
            </a:r>
            <a:r>
              <a:rPr kumimoji="0" sz="2000" b="0" i="0" u="none" strike="noStrike" kern="1200" cap="none" spc="0" normalizeH="0" baseline="0" noProof="0" dirty="0" err="1">
                <a:ln>
                  <a:noFill/>
                </a:ln>
                <a:solidFill>
                  <a:srgbClr val="000000"/>
                </a:solidFill>
                <a:effectLst/>
                <a:uLnTx/>
                <a:uFillTx/>
                <a:latin typeface="Verdana" panose="020B0604030504040204" pitchFamily="34" charset="0"/>
                <a:ea typeface="宋体" panose="02010600030101010101" pitchFamily="2" charset="-122"/>
                <a:cs typeface="+mn-cs"/>
              </a:rPr>
              <a:t>本体的生成</a:t>
            </a:r>
            <a:r>
              <a:rPr kumimoji="0"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a:t>
            </a:r>
            <a:endParaRPr kumimoji="0"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4"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dirty="0" smtClean="0">
                <a:ln>
                  <a:noFill/>
                </a:ln>
                <a:solidFill>
                  <a:srgbClr val="FFFFFF"/>
                </a:solidFill>
                <a:effectLst/>
                <a:uLnTx/>
                <a:uFillTx/>
                <a:latin typeface="汉仪旗黑-85S" charset="0"/>
                <a:ea typeface="微软雅黑" panose="020B0503020204020204" charset="-122"/>
                <a:cs typeface="汉仪旗黑-85S" charset="0"/>
                <a:sym typeface="+mn-ea"/>
              </a:rPr>
              <a:t>3.6 </a:t>
            </a:r>
            <a:r>
              <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rPr>
              <a:t>知识图谱的构建过程</a:t>
            </a:r>
            <a:endPar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000" y="765175"/>
            <a:ext cx="8261985" cy="1061829"/>
          </a:xfrm>
          <a:prstGeom prst="rect">
            <a:avLst/>
          </a:prstGeom>
          <a:noFill/>
        </p:spPr>
        <p:txBody>
          <a:bodyPr wrap="square" rtlCol="0" anchor="t">
            <a:spAutoFit/>
          </a:bodyPr>
          <a:lstStyle/>
          <a:p>
            <a:pPr lvl="0">
              <a:lnSpc>
                <a:spcPct val="150000"/>
              </a:lnSpc>
              <a:defRPr/>
            </a:pPr>
            <a:r>
              <a:rPr lang="en-US" altLang="zh-CN" sz="2400" b="1" dirty="0">
                <a:solidFill>
                  <a:srgbClr val="000000"/>
                </a:solidFill>
                <a:latin typeface="Times New Roman" panose="02020603050405020304" pitchFamily="18" charset="0"/>
                <a:cs typeface="Times New Roman" panose="02020603050405020304" pitchFamily="18" charset="0"/>
              </a:rPr>
              <a:t>(1</a:t>
            </a:r>
            <a:r>
              <a:rPr lang="en-US" altLang="zh-CN" sz="2400" b="1" dirty="0" smtClean="0">
                <a:solidFill>
                  <a:srgbClr val="000000"/>
                </a:solidFill>
                <a:latin typeface="Times New Roman" panose="02020603050405020304" pitchFamily="18" charset="0"/>
                <a:cs typeface="Times New Roman" panose="02020603050405020304" pitchFamily="18" charset="0"/>
              </a:rPr>
              <a:t>) </a:t>
            </a:r>
            <a:r>
              <a:rPr kumimoji="0" sz="2400" b="1" i="0" u="none" strike="noStrike" kern="1200" cap="none" spc="0" normalizeH="0" baseline="0" noProof="0" dirty="0" err="1" smtClean="0">
                <a:ln>
                  <a:noFill/>
                </a:ln>
                <a:solidFill>
                  <a:srgbClr val="000000"/>
                </a:solidFill>
                <a:effectLst/>
                <a:uLnTx/>
                <a:uFillTx/>
                <a:latin typeface="Verdana" panose="020B0604030504040204" pitchFamily="34" charset="0"/>
                <a:ea typeface="宋体" panose="02010600030101010101" pitchFamily="2" charset="-122"/>
                <a:cs typeface="+mn-cs"/>
              </a:rPr>
              <a:t>本体抽取</a:t>
            </a:r>
            <a:endParaRPr kumimoji="0" sz="2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endParaRPr kumimoji="0"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4"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dirty="0" smtClean="0">
                <a:ln>
                  <a:noFill/>
                </a:ln>
                <a:solidFill>
                  <a:srgbClr val="FFFFFF"/>
                </a:solidFill>
                <a:effectLst/>
                <a:uLnTx/>
                <a:uFillTx/>
                <a:latin typeface="汉仪旗黑-85S" charset="0"/>
                <a:ea typeface="微软雅黑" panose="020B0503020204020204" charset="-122"/>
                <a:cs typeface="汉仪旗黑-85S" charset="0"/>
                <a:sym typeface="+mn-ea"/>
              </a:rPr>
              <a:t>3.6 </a:t>
            </a:r>
            <a:r>
              <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rPr>
              <a:t>知识图谱的构建过程</a:t>
            </a:r>
            <a:endPar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endParaRPr>
          </a:p>
        </p:txBody>
      </p:sp>
      <p:graphicFrame>
        <p:nvGraphicFramePr>
          <p:cNvPr id="3" name="对象 2"/>
          <p:cNvGraphicFramePr/>
          <p:nvPr/>
        </p:nvGraphicFramePr>
        <p:xfrm>
          <a:off x="228600" y="1593850"/>
          <a:ext cx="8414385" cy="3440430"/>
        </p:xfrm>
        <a:graphic>
          <a:graphicData uri="http://schemas.openxmlformats.org/presentationml/2006/ole">
            <mc:AlternateContent xmlns:mc="http://schemas.openxmlformats.org/markup-compatibility/2006">
              <mc:Choice xmlns:v="urn:schemas-microsoft-com:vml" Requires="v">
                <p:oleObj spid="_x0000_s10308" name="" r:id="rId1" imgW="11372215" imgH="4791075" progId="Paint.Picture">
                  <p:embed/>
                </p:oleObj>
              </mc:Choice>
              <mc:Fallback>
                <p:oleObj name="" r:id="rId1" imgW="11372215" imgH="4791075" progId="Paint.Picture">
                  <p:embed/>
                  <p:pic>
                    <p:nvPicPr>
                      <p:cNvPr id="0" name="对象 2"/>
                      <p:cNvPicPr/>
                      <p:nvPr/>
                    </p:nvPicPr>
                    <p:blipFill>
                      <a:blip r:embed="rId2"/>
                      <a:stretch>
                        <a:fillRect/>
                      </a:stretch>
                    </p:blipFill>
                    <p:spPr>
                      <a:xfrm>
                        <a:off x="228600" y="1593850"/>
                        <a:ext cx="8414385" cy="3440430"/>
                      </a:xfrm>
                      <a:prstGeom prst="rect">
                        <a:avLst/>
                      </a:prstGeom>
                    </p:spPr>
                  </p:pic>
                </p:oleObj>
              </mc:Fallback>
            </mc:AlternateContent>
          </a:graphicData>
        </a:graphic>
      </p:graphicFrame>
      <p:sp>
        <p:nvSpPr>
          <p:cNvPr id="6" name="文本框 5"/>
          <p:cNvSpPr txBox="1"/>
          <p:nvPr/>
        </p:nvSpPr>
        <p:spPr>
          <a:xfrm>
            <a:off x="228600" y="5334000"/>
            <a:ext cx="8668385" cy="706755"/>
          </a:xfrm>
          <a:prstGeom prst="rect">
            <a:avLst/>
          </a:prstGeom>
          <a:noFill/>
        </p:spPr>
        <p:txBody>
          <a:bodyPr wrap="square" rtlCol="0" anchor="t">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zh-CN" altLang="en-US"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通过抽取发现，</a:t>
            </a:r>
            <a:r>
              <a:rPr kumimoji="0" lang="zh-CN" altLang="en-US"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sym typeface="+mn-ea"/>
              </a:rPr>
              <a:t>战狼2和流浪地球的相似度更高。</a:t>
            </a:r>
            <a:r>
              <a:rPr kumimoji="0" lang="zh-CN" altLang="en-US"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战狼2和流浪地球，是电影这个实体下的细分实体。它们和北京文化这家公司并不是一类。</a:t>
            </a:r>
            <a:endParaRPr kumimoji="0" lang="zh-CN" altLang="en-US"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8600" y="765175"/>
            <a:ext cx="8534400" cy="1568450"/>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a:t>
            </a:r>
            <a:r>
              <a:rPr kumimoji="0" lang="en-US" altLang="zh-CN" sz="2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2</a:t>
            </a:r>
            <a:r>
              <a:rPr kumimoji="0" lang="zh-CN" altLang="en-US" sz="2400" b="1"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）知识推理</a:t>
            </a:r>
            <a:endPar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在完成了本体构建这一步之后，一个知识图谱的雏形便已经搭建好了。但可能在这个时候，知识图谱之间大多数关系都是残缺的，缺失值非常严重，那么这个时候，就可以使用知识推理技术，去完成进一步的知识发现。</a:t>
            </a:r>
            <a:endPar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4"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dirty="0" smtClean="0">
                <a:ln>
                  <a:noFill/>
                </a:ln>
                <a:solidFill>
                  <a:srgbClr val="FFFFFF"/>
                </a:solidFill>
                <a:effectLst/>
                <a:uLnTx/>
                <a:uFillTx/>
                <a:latin typeface="汉仪旗黑-85S" charset="0"/>
                <a:ea typeface="微软雅黑" panose="020B0503020204020204" charset="-122"/>
                <a:cs typeface="汉仪旗黑-85S" charset="0"/>
                <a:sym typeface="+mn-ea"/>
              </a:rPr>
              <a:t>3.6 </a:t>
            </a:r>
            <a:r>
              <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rPr>
              <a:t>知识图谱的构建过程</a:t>
            </a:r>
            <a:endPar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mn-ea"/>
            </a:endParaRPr>
          </a:p>
        </p:txBody>
      </p:sp>
      <p:graphicFrame>
        <p:nvGraphicFramePr>
          <p:cNvPr id="5" name="对象 4"/>
          <p:cNvGraphicFramePr/>
          <p:nvPr/>
        </p:nvGraphicFramePr>
        <p:xfrm>
          <a:off x="1219200" y="2895600"/>
          <a:ext cx="7278370" cy="3688080"/>
        </p:xfrm>
        <a:graphic>
          <a:graphicData uri="http://schemas.openxmlformats.org/presentationml/2006/ole">
            <mc:AlternateContent xmlns:mc="http://schemas.openxmlformats.org/markup-compatibility/2006">
              <mc:Choice xmlns:v="urn:schemas-microsoft-com:vml" Requires="v">
                <p:oleObj spid="_x0000_s11332" name="" r:id="rId1" imgW="11029950" imgH="5829300" progId="Paint.Picture">
                  <p:embed/>
                </p:oleObj>
              </mc:Choice>
              <mc:Fallback>
                <p:oleObj name="" r:id="rId1" imgW="11029950" imgH="5829300" progId="Paint.Picture">
                  <p:embed/>
                  <p:pic>
                    <p:nvPicPr>
                      <p:cNvPr id="0" name="对象 4"/>
                      <p:cNvPicPr/>
                      <p:nvPr/>
                    </p:nvPicPr>
                    <p:blipFill>
                      <a:blip r:embed="rId2"/>
                      <a:srcRect t="3787"/>
                      <a:stretch>
                        <a:fillRect/>
                      </a:stretch>
                    </p:blipFill>
                    <p:spPr>
                      <a:xfrm>
                        <a:off x="1219200" y="2895600"/>
                        <a:ext cx="7278370" cy="3688080"/>
                      </a:xfrm>
                      <a:prstGeom prst="rect">
                        <a:avLst/>
                      </a:prstGeom>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en-US" altLang="zh-CN" kern="1200" dirty="0" smtClean="0">
                <a:solidFill>
                  <a:schemeClr val="lt1"/>
                </a:solidFill>
                <a:latin typeface="汉仪旗黑-85S" charset="0"/>
                <a:cs typeface="汉仪旗黑-85S" charset="0"/>
                <a:sym typeface="+mn-ea"/>
              </a:rPr>
              <a:t>3.6 </a:t>
            </a:r>
            <a:r>
              <a:rPr lang="zh-CN" altLang="en-US" kern="1200" dirty="0">
                <a:solidFill>
                  <a:schemeClr val="lt1"/>
                </a:solidFill>
                <a:latin typeface="汉仪旗黑-85S" charset="0"/>
                <a:cs typeface="汉仪旗黑-85S" charset="0"/>
                <a:sym typeface="+mn-ea"/>
              </a:rPr>
              <a:t>知识图谱的构建过程</a:t>
            </a:r>
            <a:endParaRPr lang="zh-CN" altLang="en-US" kern="1200" dirty="0">
              <a:solidFill>
                <a:schemeClr val="lt1"/>
              </a:solidFill>
              <a:latin typeface="汉仪旗黑-85S" charset="0"/>
              <a:cs typeface="汉仪旗黑-85S" charset="0"/>
              <a:sym typeface="+mn-ea"/>
            </a:endParaRPr>
          </a:p>
        </p:txBody>
      </p:sp>
      <p:sp>
        <p:nvSpPr>
          <p:cNvPr id="5" name="文本框 4"/>
          <p:cNvSpPr txBox="1"/>
          <p:nvPr/>
        </p:nvSpPr>
        <p:spPr>
          <a:xfrm>
            <a:off x="304799" y="838200"/>
            <a:ext cx="8458201" cy="4339650"/>
          </a:xfrm>
          <a:prstGeom prst="rect">
            <a:avLst/>
          </a:prstGeom>
          <a:noFill/>
        </p:spPr>
        <p:txBody>
          <a:bodyPr wrap="square" rtlCol="0" anchor="t">
            <a:spAutoFit/>
          </a:bodyPr>
          <a:lstStyle/>
          <a:p>
            <a:pPr>
              <a:lnSpc>
                <a:spcPct val="150000"/>
              </a:lnSpc>
            </a:pPr>
            <a:r>
              <a:rPr lang="zh-CN" altLang="en-US" sz="2400" b="1" dirty="0"/>
              <a:t>（</a:t>
            </a:r>
            <a:r>
              <a:rPr lang="en-US" altLang="zh-CN" sz="2400" b="1" dirty="0"/>
              <a:t>2</a:t>
            </a:r>
            <a:r>
              <a:rPr lang="zh-CN" altLang="en-US" sz="2400" b="1" dirty="0" smtClean="0"/>
              <a:t>）知识推理</a:t>
            </a:r>
            <a:endParaRPr lang="zh-CN" altLang="en-US" sz="2400" b="1" dirty="0"/>
          </a:p>
          <a:p>
            <a:pPr>
              <a:lnSpc>
                <a:spcPct val="150000"/>
              </a:lnSpc>
            </a:pPr>
            <a:r>
              <a:rPr lang="en-US" altLang="zh-CN" sz="2000" dirty="0"/>
              <a:t>      </a:t>
            </a:r>
            <a:r>
              <a:rPr lang="en-US" altLang="zh-CN" sz="2000" dirty="0" err="1"/>
              <a:t>当然知识推理的对象也并不局限于实体间的关系，也可以是实体的属性值，本体的概念层次关系等</a:t>
            </a:r>
            <a:r>
              <a:rPr lang="en-US" altLang="zh-CN" sz="2000" dirty="0"/>
              <a:t>。</a:t>
            </a:r>
            <a:endParaRPr lang="en-US" altLang="zh-CN" sz="2000" dirty="0"/>
          </a:p>
          <a:p>
            <a:pPr>
              <a:lnSpc>
                <a:spcPct val="150000"/>
              </a:lnSpc>
            </a:pPr>
            <a:r>
              <a:rPr lang="en-US" altLang="zh-CN" sz="2000" dirty="0"/>
              <a:t>     </a:t>
            </a:r>
            <a:r>
              <a:rPr lang="zh-CN" altLang="en-US" sz="2000" dirty="0"/>
              <a:t>推理属性值：已知某实体的生日属性，可以通过推理得到该实体的年龄属性；</a:t>
            </a:r>
            <a:endParaRPr lang="zh-CN" altLang="en-US" sz="2000" dirty="0"/>
          </a:p>
          <a:p>
            <a:pPr>
              <a:lnSpc>
                <a:spcPct val="150000"/>
              </a:lnSpc>
            </a:pPr>
            <a:r>
              <a:rPr lang="en-US" altLang="zh-CN" sz="2000" dirty="0"/>
              <a:t>     </a:t>
            </a:r>
            <a:r>
              <a:rPr lang="zh-CN" altLang="en-US" sz="2000" dirty="0"/>
              <a:t>推理概念：已知(老虎，科，猫科)和（猫科，目，食肉目）可以推出（老虎，目，食肉目）</a:t>
            </a:r>
            <a:endParaRPr lang="zh-CN" altLang="en-US" sz="2000" dirty="0"/>
          </a:p>
          <a:p>
            <a:pPr>
              <a:lnSpc>
                <a:spcPct val="150000"/>
              </a:lnSpc>
            </a:pPr>
            <a:r>
              <a:rPr lang="zh-CN" altLang="en-US" sz="2000" dirty="0"/>
              <a:t>推理的算法主要可以分为3大类，基于逻辑关系的推理、基于图的推理和基于深度学习的推理。</a:t>
            </a:r>
            <a:endParaRPr lang="zh-CN" altLang="en-US" sz="2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8600" y="838200"/>
            <a:ext cx="8642350" cy="2400657"/>
          </a:xfrm>
          <a:prstGeom prst="rect">
            <a:avLst/>
          </a:prstGeom>
          <a:noFill/>
        </p:spPr>
        <p:txBody>
          <a:bodyPr wrap="square" rtlCol="0" anchor="t">
            <a:spAutoFit/>
          </a:bodyPr>
          <a:lstStyle/>
          <a:p>
            <a:pPr>
              <a:lnSpc>
                <a:spcPct val="150000"/>
              </a:lnSpc>
            </a:pPr>
            <a:r>
              <a:rPr lang="zh-CN" altLang="en-US" sz="2800" b="1" dirty="0" smtClean="0"/>
              <a:t>（</a:t>
            </a:r>
            <a:r>
              <a:rPr lang="en-US" altLang="zh-CN" sz="2800" b="1" dirty="0" smtClean="0"/>
              <a:t>3</a:t>
            </a:r>
            <a:r>
              <a:rPr lang="zh-CN" altLang="en-US" sz="2800" b="1" dirty="0" smtClean="0"/>
              <a:t>）</a:t>
            </a:r>
            <a:r>
              <a:rPr lang="en-US" altLang="zh-CN" sz="2800" b="1" dirty="0" smtClean="0"/>
              <a:t>  </a:t>
            </a:r>
            <a:r>
              <a:rPr lang="zh-CN" altLang="en-US" sz="2800" b="1" dirty="0"/>
              <a:t>质量评估</a:t>
            </a:r>
            <a:endParaRPr lang="zh-CN" altLang="en-US" sz="2800" b="1" dirty="0"/>
          </a:p>
          <a:p>
            <a:pPr lvl="0">
              <a:lnSpc>
                <a:spcPct val="150000"/>
              </a:lnSpc>
            </a:pPr>
            <a:r>
              <a:rPr lang="en-US" altLang="zh-CN" sz="2400" dirty="0" smtClean="0">
                <a:solidFill>
                  <a:srgbClr val="000000"/>
                </a:solidFill>
              </a:rPr>
              <a:t>    质量评估也是知识库构建技术的重要组成部分</a:t>
            </a:r>
            <a:r>
              <a:rPr lang="en-US" altLang="zh-CN" sz="2400" dirty="0">
                <a:solidFill>
                  <a:srgbClr val="000000"/>
                </a:solidFill>
              </a:rPr>
              <a:t>，这一部分存在的意义在于：可以对知识的可信度进行量化，通过舍弃置信度较低的知识来保障知识库的质量。</a:t>
            </a:r>
            <a:endParaRPr lang="en-US" altLang="zh-CN" sz="2400" dirty="0">
              <a:solidFill>
                <a:srgbClr val="000000"/>
              </a:solidFill>
            </a:endParaRPr>
          </a:p>
        </p:txBody>
      </p:sp>
      <p:sp>
        <p:nvSpPr>
          <p:cNvPr id="4"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en-US" altLang="zh-CN" kern="1200" dirty="0" smtClean="0">
                <a:solidFill>
                  <a:schemeClr val="lt1"/>
                </a:solidFill>
                <a:latin typeface="汉仪旗黑-85S" charset="0"/>
                <a:cs typeface="汉仪旗黑-85S" charset="0"/>
                <a:sym typeface="+mn-ea"/>
              </a:rPr>
              <a:t>3.6 </a:t>
            </a:r>
            <a:r>
              <a:rPr lang="zh-CN" altLang="en-US" kern="1200" dirty="0">
                <a:solidFill>
                  <a:schemeClr val="lt1"/>
                </a:solidFill>
                <a:latin typeface="汉仪旗黑-85S" charset="0"/>
                <a:cs typeface="汉仪旗黑-85S" charset="0"/>
                <a:sym typeface="+mn-ea"/>
              </a:rPr>
              <a:t>知识图谱的构建过程</a:t>
            </a:r>
            <a:endParaRPr lang="zh-CN" altLang="en-US" kern="1200" dirty="0">
              <a:solidFill>
                <a:schemeClr val="lt1"/>
              </a:solidFill>
              <a:latin typeface="汉仪旗黑-85S" charset="0"/>
              <a:cs typeface="汉仪旗黑-85S" charset="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3001198" y="6045200"/>
            <a:ext cx="6142802" cy="812800"/>
            <a:chOff x="4001597" y="5613400"/>
            <a:chExt cx="8190403" cy="1244600"/>
          </a:xfrm>
        </p:grpSpPr>
        <p:sp>
          <p:nvSpPr>
            <p:cNvPr id="9" name="任意多边形: 形状 8"/>
            <p:cNvSpPr/>
            <p:nvPr>
              <p:custDataLst>
                <p:tags r:id="rId2"/>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latin typeface="微软雅黑" panose="020B0503020204020204" charset="-122"/>
                <a:ea typeface="微软雅黑" panose="020B0503020204020204" charset="-122"/>
              </a:endParaRPr>
            </a:p>
          </p:txBody>
        </p:sp>
        <p:sp>
          <p:nvSpPr>
            <p:cNvPr id="10" name="等腰三角形 9"/>
            <p:cNvSpPr/>
            <p:nvPr>
              <p:custDataLst>
                <p:tags r:id="rId3"/>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latin typeface="微软雅黑" panose="020B0503020204020204" charset="-122"/>
                <a:ea typeface="微软雅黑" panose="020B0503020204020204" charset="-122"/>
              </a:endParaRPr>
            </a:p>
          </p:txBody>
        </p:sp>
      </p:grpSp>
      <p:sp>
        <p:nvSpPr>
          <p:cNvPr id="116737" name="标题 1"/>
          <p:cNvSpPr>
            <a:spLocks noGrp="1"/>
          </p:cNvSpPr>
          <p:nvPr>
            <p:ph type="title" idx="4294967295"/>
          </p:nvPr>
        </p:nvSpPr>
        <p:spPr>
          <a:xfrm>
            <a:off x="0" y="0"/>
            <a:ext cx="9144000" cy="765175"/>
          </a:xfrm>
          <a:solidFill>
            <a:schemeClr val="accent2"/>
          </a:solidFill>
          <a:ln w="9525">
            <a:noFill/>
            <a:miter lim="800000"/>
          </a:ln>
        </p:spPr>
        <p:txBody>
          <a:bodyPr vert="horz" wrap="square" lIns="91440" tIns="45720" rIns="91440" bIns="45720" numCol="1"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zh-CN" altLang="en-US" kern="1200" dirty="0" smtClean="0">
                <a:solidFill>
                  <a:schemeClr val="lt1"/>
                </a:solidFill>
                <a:latin typeface="汉仪旗黑-85S" charset="0"/>
                <a:cs typeface="汉仪旗黑-85S" charset="0"/>
                <a:sym typeface="+mn-ea"/>
              </a:rPr>
              <a:t>常见</a:t>
            </a:r>
            <a:r>
              <a:rPr lang="zh-CN" altLang="en-US" kern="1200" dirty="0">
                <a:solidFill>
                  <a:schemeClr val="lt1"/>
                </a:solidFill>
                <a:latin typeface="汉仪旗黑-85S" charset="0"/>
                <a:cs typeface="汉仪旗黑-85S" charset="0"/>
                <a:sym typeface="+mn-ea"/>
              </a:rPr>
              <a:t>的知识图谱</a:t>
            </a:r>
            <a:endParaRPr lang="zh-CN" altLang="en-US" kern="1200" dirty="0">
              <a:solidFill>
                <a:schemeClr val="lt1"/>
              </a:solidFill>
              <a:latin typeface="汉仪旗黑-85S" charset="0"/>
              <a:cs typeface="汉仪旗黑-85S" charset="0"/>
              <a:sym typeface="+mn-ea"/>
            </a:endParaRPr>
          </a:p>
        </p:txBody>
      </p:sp>
      <p:pic>
        <p:nvPicPr>
          <p:cNvPr id="103" name="图片 102"/>
          <p:cNvPicPr/>
          <p:nvPr/>
        </p:nvPicPr>
        <p:blipFill>
          <a:blip r:embed="rId4"/>
          <a:srcRect t="7538"/>
          <a:stretch>
            <a:fillRect/>
          </a:stretch>
        </p:blipFill>
        <p:spPr>
          <a:xfrm>
            <a:off x="457200" y="1287780"/>
            <a:ext cx="7878445" cy="4976495"/>
          </a:xfrm>
          <a:prstGeom prst="rect">
            <a:avLst/>
          </a:prstGeom>
          <a:noFill/>
          <a:ln w="9525">
            <a:noFill/>
          </a:ln>
        </p:spPr>
      </p:pic>
      <p:sp>
        <p:nvSpPr>
          <p:cNvPr id="2" name="文本框 1"/>
          <p:cNvSpPr txBox="1"/>
          <p:nvPr/>
        </p:nvSpPr>
        <p:spPr>
          <a:xfrm>
            <a:off x="685800" y="838200"/>
            <a:ext cx="3535680" cy="460375"/>
          </a:xfrm>
          <a:prstGeom prst="rect">
            <a:avLst/>
          </a:prstGeom>
          <a:noFill/>
        </p:spPr>
        <p:txBody>
          <a:bodyPr wrap="none" rtlCol="0">
            <a:spAutoFit/>
          </a:bodyPr>
          <a:lstStyle/>
          <a:p>
            <a:r>
              <a:rPr lang="zh-CN" altLang="en-US" sz="2400"/>
              <a:t>反欺诈风控模型知识图谱</a:t>
            </a:r>
            <a:endParaRPr lang="zh-CN" altLang="en-US" sz="2400"/>
          </a:p>
        </p:txBody>
      </p:sp>
      <p:pic>
        <p:nvPicPr>
          <p:cNvPr id="105" name="图片 104"/>
          <p:cNvPicPr/>
          <p:nvPr/>
        </p:nvPicPr>
        <p:blipFill>
          <a:blip r:embed="rId5"/>
          <a:stretch>
            <a:fillRect/>
          </a:stretch>
        </p:blipFill>
        <p:spPr>
          <a:xfrm>
            <a:off x="2071688" y="2000250"/>
            <a:ext cx="5000625" cy="2857500"/>
          </a:xfrm>
          <a:prstGeom prst="rect">
            <a:avLst/>
          </a:prstGeom>
          <a:noFill/>
          <a:ln w="9525">
            <a:noFill/>
          </a:ln>
        </p:spPr>
      </p:pic>
    </p:spTree>
    <p:custDataLst>
      <p:tags r:id="rId6"/>
    </p:custData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52400" y="1447800"/>
            <a:ext cx="5711190" cy="5041265"/>
          </a:xfrm>
          <a:prstGeom prst="rect">
            <a:avLst/>
          </a:prstGeom>
        </p:spPr>
      </p:pic>
      <p:sp>
        <p:nvSpPr>
          <p:cNvPr id="109569" name="标题 4"/>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en-US" altLang="zh-CN" dirty="0">
                <a:solidFill>
                  <a:srgbClr val="FFFFFF"/>
                </a:solidFill>
                <a:latin typeface="微软雅黑" panose="020B0503020204020204" charset="-122"/>
                <a:ea typeface="微软雅黑" panose="020B0503020204020204" charset="-122"/>
                <a:cs typeface="微软雅黑" panose="020B0503020204020204" charset="-122"/>
                <a:sym typeface="+mn-ea"/>
              </a:rPr>
              <a:t>3.1</a:t>
            </a:r>
            <a:r>
              <a:rPr lang="en-US" altLang="zh-CN" kern="1200" dirty="0" smtClean="0">
                <a:solidFill>
                  <a:schemeClr val="lt1"/>
                </a:solidFill>
                <a:latin typeface="汉仪旗黑-85S" charset="0"/>
                <a:cs typeface="汉仪旗黑-85S" charset="0"/>
                <a:sym typeface="+mn-ea"/>
              </a:rPr>
              <a:t> </a:t>
            </a:r>
            <a:r>
              <a:rPr lang="en-US" altLang="zh-CN" kern="1200" dirty="0" err="1">
                <a:solidFill>
                  <a:schemeClr val="lt1"/>
                </a:solidFill>
                <a:latin typeface="汉仪旗黑-85S" charset="0"/>
                <a:cs typeface="汉仪旗黑-85S" charset="0"/>
                <a:sym typeface="+mn-ea"/>
              </a:rPr>
              <a:t>知识图谱概述</a:t>
            </a:r>
            <a:endParaRPr lang="en-US" altLang="zh-CN" kern="1200" dirty="0">
              <a:solidFill>
                <a:schemeClr val="lt1"/>
              </a:solidFill>
              <a:latin typeface="汉仪旗黑-85S" charset="0"/>
              <a:cs typeface="汉仪旗黑-85S" charset="0"/>
              <a:sym typeface="+mn-ea"/>
            </a:endParaRPr>
          </a:p>
        </p:txBody>
      </p:sp>
      <p:sp>
        <p:nvSpPr>
          <p:cNvPr id="13" name="矩形 12"/>
          <p:cNvSpPr/>
          <p:nvPr/>
        </p:nvSpPr>
        <p:spPr>
          <a:xfrm>
            <a:off x="5029200" y="990600"/>
            <a:ext cx="3543935" cy="460375"/>
          </a:xfrm>
          <a:prstGeom prst="rect">
            <a:avLst/>
          </a:prstGeom>
        </p:spPr>
        <p:txBody>
          <a:bodyPr wrap="square">
            <a:spAutoFit/>
          </a:bodyPr>
          <a:lstStyle/>
          <a:p>
            <a:pPr algn="r"/>
            <a:r>
              <a:rPr lang="en-US" altLang="zh-CN" sz="2400" dirty="0"/>
              <a:t>《</a:t>
            </a:r>
            <a:r>
              <a:rPr lang="zh-CN" altLang="en-US" sz="2400" dirty="0"/>
              <a:t>人民的名义</a:t>
            </a:r>
            <a:r>
              <a:rPr lang="en-US" altLang="zh-CN" sz="2400" dirty="0"/>
              <a:t>》</a:t>
            </a:r>
            <a:r>
              <a:rPr lang="zh-CN" altLang="en-US" sz="2400" dirty="0"/>
              <a:t>知识图谱</a:t>
            </a:r>
            <a:endParaRPr lang="zh-CN" altLang="en-US" sz="2400" dirty="0"/>
          </a:p>
        </p:txBody>
      </p:sp>
      <p:sp>
        <p:nvSpPr>
          <p:cNvPr id="3" name="文本框 2"/>
          <p:cNvSpPr txBox="1"/>
          <p:nvPr/>
        </p:nvSpPr>
        <p:spPr>
          <a:xfrm>
            <a:off x="6019800" y="1450975"/>
            <a:ext cx="2770505" cy="4616648"/>
          </a:xfrm>
          <a:prstGeom prst="rect">
            <a:avLst/>
          </a:prstGeom>
          <a:noFill/>
        </p:spPr>
        <p:txBody>
          <a:bodyPr wrap="square" rtlCol="0">
            <a:spAutoFit/>
          </a:bodyPr>
          <a:lstStyle/>
          <a:p>
            <a:pPr>
              <a:lnSpc>
                <a:spcPct val="150000"/>
              </a:lnSpc>
            </a:pPr>
            <a:r>
              <a:rPr lang="zh-CN" altLang="zh-CN" sz="2800" dirty="0" smtClean="0"/>
              <a:t>知识</a:t>
            </a:r>
            <a:r>
              <a:rPr lang="zh-CN" altLang="zh-CN" sz="2800" dirty="0"/>
              <a:t>图谱本质上是一</a:t>
            </a:r>
            <a:r>
              <a:rPr lang="zh-CN" altLang="zh-CN" sz="2800" dirty="0" smtClean="0"/>
              <a:t>种</a:t>
            </a:r>
            <a:r>
              <a:rPr lang="zh-CN" altLang="en-US" sz="2800" dirty="0" smtClean="0"/>
              <a:t>结构化的</a:t>
            </a:r>
            <a:r>
              <a:rPr lang="zh-CN" altLang="zh-CN" sz="2800" dirty="0" smtClean="0"/>
              <a:t>语义网络</a:t>
            </a:r>
            <a:r>
              <a:rPr lang="zh-CN" altLang="zh-CN" sz="2800" dirty="0"/>
              <a:t>，其节点代表实体</a:t>
            </a:r>
            <a:r>
              <a:rPr lang="zh-CN" altLang="zh-CN" sz="2800" dirty="0" smtClean="0"/>
              <a:t>或概念</a:t>
            </a:r>
            <a:r>
              <a:rPr lang="zh-CN" altLang="zh-CN" sz="2800" dirty="0"/>
              <a:t>，边代表实体</a:t>
            </a:r>
            <a:r>
              <a:rPr lang="en-US" altLang="zh-CN" sz="2800" dirty="0"/>
              <a:t>/</a:t>
            </a:r>
            <a:r>
              <a:rPr lang="zh-CN" altLang="en-US" sz="2800" dirty="0"/>
              <a:t>概念之间的各种语义关系。</a:t>
            </a:r>
            <a:endParaRPr lang="zh-CN" altLang="en-US" sz="28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图片 103"/>
          <p:cNvPicPr/>
          <p:nvPr/>
        </p:nvPicPr>
        <p:blipFill>
          <a:blip r:embed="rId1"/>
          <a:srcRect t="11897"/>
          <a:stretch>
            <a:fillRect/>
          </a:stretch>
        </p:blipFill>
        <p:spPr>
          <a:xfrm>
            <a:off x="0" y="1344834"/>
            <a:ext cx="9144000" cy="4819111"/>
          </a:xfrm>
          <a:prstGeom prst="rect">
            <a:avLst/>
          </a:prstGeom>
          <a:noFill/>
          <a:ln w="9525">
            <a:noFill/>
          </a:ln>
        </p:spPr>
      </p:pic>
      <p:sp>
        <p:nvSpPr>
          <p:cNvPr id="116737"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zh-CN" altLang="en-US" kern="1200" dirty="0" smtClean="0">
                <a:solidFill>
                  <a:schemeClr val="lt1"/>
                </a:solidFill>
                <a:latin typeface="汉仪旗黑-85S" charset="0"/>
                <a:cs typeface="汉仪旗黑-85S" charset="0"/>
                <a:sym typeface="+mn-ea"/>
              </a:rPr>
              <a:t>常见</a:t>
            </a:r>
            <a:r>
              <a:rPr lang="zh-CN" altLang="en-US" kern="1200" dirty="0">
                <a:solidFill>
                  <a:schemeClr val="lt1"/>
                </a:solidFill>
                <a:latin typeface="汉仪旗黑-85S" charset="0"/>
                <a:cs typeface="汉仪旗黑-85S" charset="0"/>
                <a:sym typeface="+mn-ea"/>
              </a:rPr>
              <a:t>的知识图谱</a:t>
            </a:r>
            <a:endParaRPr lang="zh-CN" altLang="en-US" kern="1200" dirty="0">
              <a:solidFill>
                <a:schemeClr val="lt1"/>
              </a:solidFill>
              <a:latin typeface="汉仪旗黑-85S" charset="0"/>
              <a:cs typeface="汉仪旗黑-85S" charset="0"/>
              <a:sym typeface="+mn-ea"/>
            </a:endParaRPr>
          </a:p>
        </p:txBody>
      </p:sp>
      <p:sp>
        <p:nvSpPr>
          <p:cNvPr id="2" name="文本框 1"/>
          <p:cNvSpPr txBox="1"/>
          <p:nvPr/>
        </p:nvSpPr>
        <p:spPr>
          <a:xfrm>
            <a:off x="685800" y="838200"/>
            <a:ext cx="2011680" cy="460375"/>
          </a:xfrm>
          <a:prstGeom prst="rect">
            <a:avLst/>
          </a:prstGeom>
          <a:noFill/>
        </p:spPr>
        <p:txBody>
          <a:bodyPr wrap="none" rtlCol="0">
            <a:spAutoFit/>
          </a:bodyPr>
          <a:lstStyle/>
          <a:p>
            <a:r>
              <a:rPr lang="zh-CN" altLang="en-US" sz="2400"/>
              <a:t>证券知识图谱</a:t>
            </a:r>
            <a:endParaRPr lang="zh-CN" altLang="en-US" sz="2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zh-CN" altLang="en-US" kern="1200" dirty="0" smtClean="0">
                <a:solidFill>
                  <a:schemeClr val="lt1"/>
                </a:solidFill>
                <a:latin typeface="汉仪旗黑-85S" charset="0"/>
                <a:cs typeface="汉仪旗黑-85S" charset="0"/>
                <a:sym typeface="+mn-ea"/>
              </a:rPr>
              <a:t>常见</a:t>
            </a:r>
            <a:r>
              <a:rPr lang="zh-CN" altLang="en-US" kern="1200" dirty="0">
                <a:solidFill>
                  <a:schemeClr val="lt1"/>
                </a:solidFill>
                <a:latin typeface="汉仪旗黑-85S" charset="0"/>
                <a:cs typeface="汉仪旗黑-85S" charset="0"/>
                <a:sym typeface="+mn-ea"/>
              </a:rPr>
              <a:t>的知识图谱</a:t>
            </a:r>
            <a:endParaRPr lang="zh-CN" altLang="en-US" kern="1200" dirty="0">
              <a:solidFill>
                <a:schemeClr val="lt1"/>
              </a:solidFill>
              <a:latin typeface="汉仪旗黑-85S" charset="0"/>
              <a:cs typeface="汉仪旗黑-85S" charset="0"/>
              <a:sym typeface="+mn-ea"/>
            </a:endParaRPr>
          </a:p>
        </p:txBody>
      </p:sp>
      <p:sp>
        <p:nvSpPr>
          <p:cNvPr id="3" name="文本框 2"/>
          <p:cNvSpPr txBox="1"/>
          <p:nvPr/>
        </p:nvSpPr>
        <p:spPr>
          <a:xfrm>
            <a:off x="762000" y="914400"/>
            <a:ext cx="2621280" cy="460375"/>
          </a:xfrm>
          <a:prstGeom prst="rect">
            <a:avLst/>
          </a:prstGeom>
          <a:noFill/>
        </p:spPr>
        <p:txBody>
          <a:bodyPr wrap="none" rtlCol="0">
            <a:spAutoFit/>
          </a:bodyPr>
          <a:lstStyle/>
          <a:p>
            <a:r>
              <a:rPr lang="zh-CN" altLang="en-US" sz="2400"/>
              <a:t>社交网络知识图谱</a:t>
            </a:r>
            <a:endParaRPr lang="zh-CN" altLang="en-US" sz="2400"/>
          </a:p>
        </p:txBody>
      </p:sp>
      <p:graphicFrame>
        <p:nvGraphicFramePr>
          <p:cNvPr id="4" name="对象 3"/>
          <p:cNvGraphicFramePr/>
          <p:nvPr/>
        </p:nvGraphicFramePr>
        <p:xfrm>
          <a:off x="838200" y="1447800"/>
          <a:ext cx="3591560" cy="3913505"/>
        </p:xfrm>
        <a:graphic>
          <a:graphicData uri="http://schemas.openxmlformats.org/presentationml/2006/ole">
            <mc:AlternateContent xmlns:mc="http://schemas.openxmlformats.org/markup-compatibility/2006">
              <mc:Choice xmlns:v="urn:schemas-microsoft-com:vml" Requires="v">
                <p:oleObj spid="_x0000_s6311" name="" r:id="rId1" imgW="3181350" imgH="3257550" progId="Paint.Picture">
                  <p:embed/>
                </p:oleObj>
              </mc:Choice>
              <mc:Fallback>
                <p:oleObj name="" r:id="rId1" imgW="3181350" imgH="3257550" progId="Paint.Picture">
                  <p:embed/>
                  <p:pic>
                    <p:nvPicPr>
                      <p:cNvPr id="0" name="图片 4"/>
                      <p:cNvPicPr/>
                      <p:nvPr/>
                    </p:nvPicPr>
                    <p:blipFill>
                      <a:blip r:embed="rId2"/>
                      <a:stretch>
                        <a:fillRect/>
                      </a:stretch>
                    </p:blipFill>
                    <p:spPr>
                      <a:xfrm>
                        <a:off x="838200" y="1447800"/>
                        <a:ext cx="3591560" cy="3913505"/>
                      </a:xfrm>
                      <a:prstGeom prst="rect">
                        <a:avLst/>
                      </a:prstGeom>
                    </p:spPr>
                  </p:pic>
                </p:oleObj>
              </mc:Fallback>
            </mc:AlternateContent>
          </a:graphicData>
        </a:graphic>
      </p:graphicFrame>
      <p:sp>
        <p:nvSpPr>
          <p:cNvPr id="117762" name="文本框 3"/>
          <p:cNvSpPr txBox="1"/>
          <p:nvPr>
            <p:custDataLst>
              <p:tags r:id="rId3"/>
            </p:custDataLst>
          </p:nvPr>
        </p:nvSpPr>
        <p:spPr>
          <a:xfrm>
            <a:off x="4952683" y="990283"/>
            <a:ext cx="3705225" cy="460375"/>
          </a:xfrm>
          <a:prstGeom prst="rect">
            <a:avLst/>
          </a:prstGeom>
          <a:solidFill>
            <a:schemeClr val="lt1">
              <a:lumMod val="95000"/>
            </a:schemeClr>
          </a:solidFill>
          <a:ln w="9525">
            <a:noFill/>
          </a:ln>
        </p:spPr>
        <p:txBody>
          <a:bodyPr wrap="square" anchor="t">
            <a:spAutoFit/>
          </a:bodyPr>
          <a:lstStyle/>
          <a:p>
            <a:r>
              <a:rPr lang="zh-CN" altLang="en-US" sz="2400" b="1">
                <a:solidFill>
                  <a:schemeClr val="dk1"/>
                </a:solidFill>
                <a:latin typeface="微软雅黑" panose="020B0503020204020204" charset="-122"/>
                <a:ea typeface="微软雅黑" panose="020B0503020204020204" charset="-122"/>
                <a:cs typeface="微软雅黑" panose="020B0503020204020204" charset="-122"/>
              </a:rPr>
              <a:t>其他常见的应用领域</a:t>
            </a:r>
            <a:endParaRPr lang="zh-CN" altLang="en-US" sz="2400" b="1">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5746750" y="1753235"/>
            <a:ext cx="1706880" cy="2306955"/>
          </a:xfrm>
          <a:prstGeom prst="rect">
            <a:avLst/>
          </a:prstGeom>
          <a:noFill/>
        </p:spPr>
        <p:txBody>
          <a:bodyPr wrap="none" rtlCol="0">
            <a:spAutoFit/>
          </a:bodyPr>
          <a:lstStyle/>
          <a:p>
            <a:pPr>
              <a:lnSpc>
                <a:spcPct val="150000"/>
              </a:lnSpc>
            </a:pPr>
            <a:r>
              <a:rPr lang="zh-CN" altLang="en-US" sz="2400"/>
              <a:t>搜索</a:t>
            </a:r>
            <a:endParaRPr lang="zh-CN" altLang="en-US" sz="2400"/>
          </a:p>
          <a:p>
            <a:pPr>
              <a:lnSpc>
                <a:spcPct val="150000"/>
              </a:lnSpc>
            </a:pPr>
            <a:r>
              <a:rPr lang="zh-CN" altLang="en-US" sz="2400"/>
              <a:t>聊天机器人</a:t>
            </a:r>
            <a:endParaRPr lang="zh-CN" altLang="en-US" sz="2400"/>
          </a:p>
          <a:p>
            <a:pPr>
              <a:lnSpc>
                <a:spcPct val="150000"/>
              </a:lnSpc>
            </a:pPr>
            <a:r>
              <a:rPr lang="zh-CN" altLang="en-US" sz="2400"/>
              <a:t>法律</a:t>
            </a:r>
            <a:endParaRPr lang="zh-CN" altLang="en-US" sz="2400"/>
          </a:p>
          <a:p>
            <a:pPr>
              <a:lnSpc>
                <a:spcPct val="150000"/>
              </a:lnSpc>
            </a:pPr>
            <a:r>
              <a:rPr lang="zh-CN" altLang="en-US" sz="2400"/>
              <a:t>医疗</a:t>
            </a:r>
            <a:endParaRPr lang="zh-CN" altLang="en-US"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en-US" altLang="zh-CN" kern="1200" dirty="0" smtClean="0">
                <a:solidFill>
                  <a:schemeClr val="lt1"/>
                </a:solidFill>
                <a:latin typeface="汉仪旗黑-85S" charset="0"/>
                <a:cs typeface="汉仪旗黑-85S" charset="0"/>
                <a:sym typeface="宋体" panose="02010600030101010101" pitchFamily="2" charset="-122"/>
              </a:rPr>
              <a:t>3.7 </a:t>
            </a:r>
            <a:r>
              <a:rPr lang="zh-CN" altLang="en-US" kern="1200" dirty="0">
                <a:solidFill>
                  <a:schemeClr val="lt1"/>
                </a:solidFill>
                <a:latin typeface="汉仪旗黑-85S" charset="0"/>
                <a:cs typeface="汉仪旗黑-85S" charset="0"/>
                <a:sym typeface="宋体" panose="02010600030101010101" pitchFamily="2" charset="-122"/>
              </a:rPr>
              <a:t>基于知识图谱的自动问答系统</a:t>
            </a:r>
            <a:endParaRPr lang="zh-CN" altLang="en-US" kern="1200" dirty="0">
              <a:solidFill>
                <a:schemeClr val="lt1"/>
              </a:solidFill>
              <a:latin typeface="汉仪旗黑-85S" charset="0"/>
              <a:cs typeface="汉仪旗黑-85S" charset="0"/>
              <a:sym typeface="宋体" panose="02010600030101010101" pitchFamily="2" charset="-122"/>
            </a:endParaRPr>
          </a:p>
        </p:txBody>
      </p:sp>
      <p:sp>
        <p:nvSpPr>
          <p:cNvPr id="2" name="文本框 1"/>
          <p:cNvSpPr txBox="1"/>
          <p:nvPr/>
        </p:nvSpPr>
        <p:spPr>
          <a:xfrm>
            <a:off x="381000" y="838200"/>
            <a:ext cx="2408032" cy="461665"/>
          </a:xfrm>
          <a:prstGeom prst="rect">
            <a:avLst/>
          </a:prstGeom>
          <a:noFill/>
        </p:spPr>
        <p:txBody>
          <a:bodyPr wrap="none" rtlCol="0">
            <a:spAutoFit/>
          </a:bodyPr>
          <a:lstStyle/>
          <a:p>
            <a:r>
              <a:rPr lang="en-US" altLang="zh-CN" sz="2400" b="1" dirty="0" smtClean="0"/>
              <a:t>3.7.1 </a:t>
            </a:r>
            <a:r>
              <a:rPr lang="zh-CN" altLang="en-US" sz="2400" b="1" dirty="0"/>
              <a:t>数据准备</a:t>
            </a:r>
            <a:endParaRPr lang="zh-CN" altLang="en-US" sz="2400" b="1" dirty="0"/>
          </a:p>
        </p:txBody>
      </p:sp>
      <p:sp>
        <p:nvSpPr>
          <p:cNvPr id="3" name="文本框 2"/>
          <p:cNvSpPr txBox="1"/>
          <p:nvPr/>
        </p:nvSpPr>
        <p:spPr>
          <a:xfrm>
            <a:off x="533400" y="1450975"/>
            <a:ext cx="7056755" cy="368300"/>
          </a:xfrm>
          <a:prstGeom prst="rect">
            <a:avLst/>
          </a:prstGeom>
          <a:noFill/>
        </p:spPr>
        <p:txBody>
          <a:bodyPr wrap="none" rtlCol="0">
            <a:spAutoFit/>
          </a:bodyPr>
          <a:lstStyle/>
          <a:p>
            <a:pPr algn="l"/>
            <a:r>
              <a:rPr lang="zh-CN" altLang="en-US"/>
              <a:t>本例数据是通过从https://www.themoviedb.org/爬取数据获得，</a:t>
            </a:r>
            <a:endParaRPr lang="zh-CN" altLang="en-US"/>
          </a:p>
        </p:txBody>
      </p:sp>
      <p:sp>
        <p:nvSpPr>
          <p:cNvPr id="4" name="文本框 3"/>
          <p:cNvSpPr txBox="1"/>
          <p:nvPr/>
        </p:nvSpPr>
        <p:spPr>
          <a:xfrm>
            <a:off x="228600" y="1981200"/>
            <a:ext cx="8433435" cy="4246245"/>
          </a:xfrm>
          <a:prstGeom prst="rect">
            <a:avLst/>
          </a:prstGeom>
          <a:noFill/>
        </p:spPr>
        <p:txBody>
          <a:bodyPr wrap="square" rtlCol="0" anchor="t">
            <a:spAutoFit/>
          </a:bodyPr>
          <a:lstStyle/>
          <a:p>
            <a:r>
              <a:rPr lang="zh-CN" altLang="en-US" dirty="0"/>
              <a:t>基本统计数据如下：</a:t>
            </a:r>
            <a:endParaRPr lang="zh-CN" altLang="en-US" dirty="0"/>
          </a:p>
          <a:p>
            <a:endParaRPr lang="zh-CN" altLang="en-US" dirty="0"/>
          </a:p>
          <a:p>
            <a:r>
              <a:rPr lang="zh-CN" altLang="en-US" dirty="0"/>
              <a:t>1. 演员数量：505人</a:t>
            </a:r>
            <a:endParaRPr lang="zh-CN" altLang="en-US" dirty="0"/>
          </a:p>
          <a:p>
            <a:endParaRPr lang="zh-CN" altLang="en-US" dirty="0"/>
          </a:p>
          <a:p>
            <a:r>
              <a:rPr lang="zh-CN" altLang="en-US" dirty="0"/>
              <a:t>2. 电影数量：4518部</a:t>
            </a:r>
            <a:endParaRPr lang="zh-CN" altLang="en-US" dirty="0"/>
          </a:p>
          <a:p>
            <a:endParaRPr lang="zh-CN" altLang="en-US" dirty="0"/>
          </a:p>
          <a:p>
            <a:r>
              <a:rPr lang="zh-CN" altLang="en-US" dirty="0"/>
              <a:t>3. 电影类型：19类</a:t>
            </a:r>
            <a:endParaRPr lang="zh-CN" altLang="en-US" dirty="0"/>
          </a:p>
          <a:p>
            <a:endParaRPr lang="zh-CN" altLang="en-US" dirty="0"/>
          </a:p>
          <a:p>
            <a:r>
              <a:rPr lang="zh-CN" altLang="en-US" dirty="0"/>
              <a:t>4. 人物与电影的关系：14451</a:t>
            </a:r>
            <a:endParaRPr lang="zh-CN" altLang="en-US" dirty="0"/>
          </a:p>
          <a:p>
            <a:endParaRPr lang="zh-CN" altLang="en-US" dirty="0"/>
          </a:p>
          <a:p>
            <a:r>
              <a:rPr lang="zh-CN" altLang="en-US" dirty="0"/>
              <a:t>5. 电影与类型的关系：7898</a:t>
            </a:r>
            <a:endParaRPr lang="zh-CN" altLang="en-US" dirty="0"/>
          </a:p>
          <a:p>
            <a:endParaRPr lang="zh-CN" altLang="en-US" dirty="0"/>
          </a:p>
          <a:p>
            <a:r>
              <a:rPr lang="zh-CN" altLang="en-US" b="1" dirty="0"/>
              <a:t>演员的基本信息</a:t>
            </a:r>
            <a:r>
              <a:rPr lang="zh-CN" altLang="en-US" dirty="0"/>
              <a:t>包括：姓名、英文名、出生日期、死亡日期、出生地、个人简介。</a:t>
            </a:r>
            <a:endParaRPr lang="zh-CN" altLang="en-US" dirty="0"/>
          </a:p>
          <a:p>
            <a:endParaRPr lang="zh-CN" altLang="en-US" dirty="0"/>
          </a:p>
          <a:p>
            <a:r>
              <a:rPr lang="zh-CN" altLang="en-US" b="1" dirty="0"/>
              <a:t>电影的基本信息</a:t>
            </a:r>
            <a:r>
              <a:rPr lang="zh-CN" altLang="en-US" dirty="0"/>
              <a:t>包括：电影名称、电影简介、电影评分、电影发行日期、电影类型。</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dirty="0" smtClean="0">
                <a:ln>
                  <a:noFill/>
                </a:ln>
                <a:solidFill>
                  <a:srgbClr val="FFFFFF"/>
                </a:solidFill>
                <a:effectLst/>
                <a:uLnTx/>
                <a:uFillTx/>
                <a:latin typeface="汉仪旗黑-85S" charset="0"/>
                <a:ea typeface="微软雅黑" panose="020B0503020204020204" charset="-122"/>
                <a:cs typeface="汉仪旗黑-85S" charset="0"/>
                <a:sym typeface="宋体" panose="02010600030101010101" pitchFamily="2" charset="-122"/>
              </a:rPr>
              <a:t>3.7 </a:t>
            </a:r>
            <a:r>
              <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宋体" panose="02010600030101010101" pitchFamily="2" charset="-122"/>
              </a:rPr>
              <a:t>基于知识图谱的自动问答系统</a:t>
            </a:r>
            <a:endPar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宋体" panose="02010600030101010101" pitchFamily="2" charset="-122"/>
            </a:endParaRPr>
          </a:p>
        </p:txBody>
      </p:sp>
      <p:sp>
        <p:nvSpPr>
          <p:cNvPr id="2" name="文本框 1"/>
          <p:cNvSpPr txBox="1"/>
          <p:nvPr/>
        </p:nvSpPr>
        <p:spPr>
          <a:xfrm>
            <a:off x="228600" y="838200"/>
            <a:ext cx="2408032"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3.7.2 </a:t>
            </a:r>
            <a:r>
              <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本体构建</a:t>
            </a:r>
            <a:endPar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 name="文本框 4"/>
          <p:cNvSpPr txBox="1"/>
          <p:nvPr/>
        </p:nvSpPr>
        <p:spPr>
          <a:xfrm>
            <a:off x="304800" y="1447800"/>
            <a:ext cx="8236585" cy="1037720"/>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zh-CN" altLang="en-US"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这里采用</a:t>
            </a:r>
            <a:r>
              <a:rPr kumimoji="0" lang="zh-CN" altLang="en-US" sz="22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自顶向下</a:t>
            </a:r>
            <a:r>
              <a:rPr kumimoji="0" lang="zh-CN" altLang="en-US"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的方法来构建本体结构，使用protégé手工构建本体以及知识图谱。</a:t>
            </a:r>
            <a:endParaRPr kumimoji="0" lang="zh-CN" altLang="en-US"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 name="文本框 5"/>
          <p:cNvSpPr txBox="1"/>
          <p:nvPr/>
        </p:nvSpPr>
        <p:spPr>
          <a:xfrm>
            <a:off x="400050" y="2667000"/>
            <a:ext cx="8602345" cy="2122805"/>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zh-CN" altLang="en-US"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Protégé，又常常简单地拼写为“Protege”，是一个斯坦福大学开发的本体编辑和知识获取软件。开发语言采用Java，属于开放源码软件。由于其优秀的设计和众多的插件，Protégé已成为目前使用最广泛的本体论编辑器之一。</a:t>
            </a:r>
            <a:endParaRPr kumimoji="0" lang="zh-CN" altLang="en-US"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dirty="0" smtClean="0">
                <a:ln>
                  <a:noFill/>
                </a:ln>
                <a:solidFill>
                  <a:srgbClr val="FFFFFF"/>
                </a:solidFill>
                <a:effectLst/>
                <a:uLnTx/>
                <a:uFillTx/>
                <a:latin typeface="汉仪旗黑-85S" charset="0"/>
                <a:ea typeface="微软雅黑" panose="020B0503020204020204" charset="-122"/>
                <a:cs typeface="汉仪旗黑-85S" charset="0"/>
                <a:sym typeface="宋体" panose="02010600030101010101" pitchFamily="2" charset="-122"/>
              </a:rPr>
              <a:t>3.7 </a:t>
            </a:r>
            <a:r>
              <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宋体" panose="02010600030101010101" pitchFamily="2" charset="-122"/>
              </a:rPr>
              <a:t>基于知识图谱的自动问答系统</a:t>
            </a:r>
            <a:endParaRPr kumimoji="0" lang="zh-CN" altLang="en-US" sz="3200" b="1" i="0" u="none" strike="noStrike" kern="1200" cap="none" spc="0" normalizeH="0" baseline="0" noProof="0" dirty="0">
              <a:ln>
                <a:noFill/>
              </a:ln>
              <a:solidFill>
                <a:srgbClr val="FFFFFF"/>
              </a:solidFill>
              <a:effectLst/>
              <a:uLnTx/>
              <a:uFillTx/>
              <a:latin typeface="汉仪旗黑-85S" charset="0"/>
              <a:ea typeface="微软雅黑" panose="020B0503020204020204" charset="-122"/>
              <a:cs typeface="汉仪旗黑-85S" charset="0"/>
              <a:sym typeface="宋体" panose="02010600030101010101" pitchFamily="2" charset="-122"/>
            </a:endParaRPr>
          </a:p>
        </p:txBody>
      </p:sp>
      <p:sp>
        <p:nvSpPr>
          <p:cNvPr id="2" name="文本框 1"/>
          <p:cNvSpPr txBox="1"/>
          <p:nvPr/>
        </p:nvSpPr>
        <p:spPr>
          <a:xfrm>
            <a:off x="228600" y="838200"/>
            <a:ext cx="2408032"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3.7.2 </a:t>
            </a:r>
            <a:r>
              <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本体构建</a:t>
            </a:r>
            <a:endPar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7" name="文本框 6"/>
          <p:cNvSpPr txBox="1"/>
          <p:nvPr/>
        </p:nvSpPr>
        <p:spPr>
          <a:xfrm>
            <a:off x="228600" y="1905000"/>
            <a:ext cx="8360410" cy="1476375"/>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zh-CN" altLang="en-US"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点击“Entities”tab标签，选择“Classes”标签。在这个界面，我们</a:t>
            </a:r>
            <a:r>
              <a:rPr kumimoji="0" lang="zh-CN" altLang="en-US" sz="2000" b="1"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rPr>
              <a:t>创建电影知识图谱的类/概念</a:t>
            </a:r>
            <a:r>
              <a:rPr kumimoji="0" lang="zh-CN" altLang="en-US"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。创建了三个类，“人物”、“电影”、“类别”。还可以创建描述该类的一些特性。</a:t>
            </a:r>
            <a:endParaRPr kumimoji="0" lang="zh-CN" altLang="en-US"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 name="文本框 7"/>
          <p:cNvSpPr txBox="1"/>
          <p:nvPr/>
        </p:nvSpPr>
        <p:spPr>
          <a:xfrm>
            <a:off x="76200" y="1371600"/>
            <a:ext cx="3352800" cy="39878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t>
            </a:r>
            <a:r>
              <a:rPr kumimoji="0" lang="en-US" altLang="zh-CN"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1</a:t>
            </a:r>
            <a:r>
              <a:rPr kumimoji="0" lang="zh-CN" altLang="en-US"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）使用</a:t>
            </a:r>
            <a:r>
              <a:rPr kumimoji="0" lang="zh-CN" altLang="en-US"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sym typeface="+mn-ea"/>
              </a:rPr>
              <a:t>Protégé</a:t>
            </a:r>
            <a:r>
              <a:rPr kumimoji="0" lang="zh-CN" altLang="en-US"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构建本体</a:t>
            </a:r>
            <a:endParaRPr kumimoji="0" lang="zh-CN" altLang="en-US"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9" name="文本框 8"/>
          <p:cNvSpPr txBox="1"/>
          <p:nvPr/>
        </p:nvSpPr>
        <p:spPr>
          <a:xfrm>
            <a:off x="228600" y="3339725"/>
            <a:ext cx="8449945" cy="2400657"/>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zh-CN" altLang="en-US"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切换到“Object Properties”页面</a:t>
            </a:r>
            <a:r>
              <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创建</a:t>
            </a:r>
            <a:r>
              <a:rPr kumimoji="0" lang="zh-CN" altLang="en-US" sz="20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类之间的关系</a:t>
            </a:r>
            <a:r>
              <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即对象属性，这里创建了三个对象</a:t>
            </a:r>
            <a:r>
              <a:rPr kumimoji="0" lang="zh-CN" altLang="en-US"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属性：</a:t>
            </a:r>
            <a:endParaRPr kumimoji="0" lang="en-US" altLang="zh-CN"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a:t>
            </a:r>
            <a:r>
              <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hasActedIn"表示某人参演了某电影</a:t>
            </a:r>
            <a:r>
              <a:rPr kumimoji="0" lang="zh-CN" altLang="en-US"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a:t>
            </a:r>
            <a:endParaRPr kumimoji="0" lang="en-US" altLang="zh-CN"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a:t>
            </a:r>
            <a:r>
              <a:rPr kumimoji="0" lang="zh-CN" altLang="en-US"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has Actor</a:t>
            </a:r>
            <a:r>
              <a:rPr kumimoji="0" lang="en-US" altLang="zh-CN"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a:t>
            </a:r>
            <a:r>
              <a:rPr kumimoji="0" lang="zh-CN" altLang="en-US"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表示</a:t>
            </a:r>
            <a:r>
              <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该电影有哪些演员</a:t>
            </a:r>
            <a:r>
              <a:rPr kumimoji="0" lang="zh-CN" altLang="en-US"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a:t>
            </a:r>
            <a:endParaRPr kumimoji="0" lang="en-US" altLang="zh-CN"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a:t>
            </a:r>
            <a:r>
              <a:rPr kumimoji="0" lang="zh-CN" altLang="en-US"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has</a:t>
            </a:r>
            <a:r>
              <a:rPr kumimoji="0" lang="en-US" altLang="zh-CN"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Genre”</a:t>
            </a:r>
            <a:r>
              <a:rPr kumimoji="0" lang="zh-CN" altLang="en-US"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表示</a:t>
            </a:r>
            <a:r>
              <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电影属于哪种题材类型。</a:t>
            </a:r>
            <a:endPar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0" name="文本框 9"/>
          <p:cNvSpPr txBox="1"/>
          <p:nvPr/>
        </p:nvSpPr>
        <p:spPr>
          <a:xfrm>
            <a:off x="228600" y="5676455"/>
            <a:ext cx="8314690" cy="1014730"/>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切换到"Data properties"，创建</a:t>
            </a:r>
            <a:r>
              <a:rPr kumimoji="0" lang="zh-CN" altLang="en-US" sz="20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类的属性</a:t>
            </a:r>
            <a:r>
              <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，即，数据属性。其定义方法和对象属性类似。</a:t>
            </a:r>
            <a:endPar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2890" y="914400"/>
            <a:ext cx="3258820" cy="429895"/>
          </a:xfrm>
          <a:prstGeom prst="rect">
            <a:avLst/>
          </a:prstGeom>
          <a:noFill/>
        </p:spPr>
        <p:txBody>
          <a:bodyPr wrap="none" rtlCol="0">
            <a:spAutoFit/>
          </a:bodyPr>
          <a:lstStyle/>
          <a:p>
            <a:pPr algn="l"/>
            <a:r>
              <a:rPr lang="zh-CN" altLang="en-US" sz="2200" b="1"/>
              <a:t>（</a:t>
            </a:r>
            <a:r>
              <a:rPr lang="en-US" altLang="zh-CN" sz="2200" b="1"/>
              <a:t>2</a:t>
            </a:r>
            <a:r>
              <a:rPr lang="zh-CN" altLang="en-US" sz="2200" b="1"/>
              <a:t>）关系数据库到RDF</a:t>
            </a:r>
            <a:endParaRPr lang="zh-CN" altLang="en-US" sz="2200" b="1"/>
          </a:p>
        </p:txBody>
      </p:sp>
      <p:sp>
        <p:nvSpPr>
          <p:cNvPr id="3" name="文本框 2"/>
          <p:cNvSpPr txBox="1"/>
          <p:nvPr/>
        </p:nvSpPr>
        <p:spPr>
          <a:xfrm>
            <a:off x="304800" y="1295400"/>
            <a:ext cx="8617585" cy="4939030"/>
          </a:xfrm>
          <a:prstGeom prst="rect">
            <a:avLst/>
          </a:prstGeom>
          <a:noFill/>
        </p:spPr>
        <p:txBody>
          <a:bodyPr wrap="square" rtlCol="0" anchor="t">
            <a:spAutoFit/>
          </a:bodyPr>
          <a:lstStyle/>
          <a:p>
            <a:pPr>
              <a:lnSpc>
                <a:spcPct val="150000"/>
              </a:lnSpc>
            </a:pPr>
            <a:r>
              <a:rPr lang="en-US" altLang="zh-CN" dirty="0"/>
              <a:t>     </a:t>
            </a:r>
            <a:r>
              <a:rPr lang="zh-CN" altLang="en-US" dirty="0" smtClean="0"/>
              <a:t>知识</a:t>
            </a:r>
            <a:r>
              <a:rPr lang="zh-CN" altLang="en-US" dirty="0"/>
              <a:t>图谱数据的来源主要有三个：结构化数据、半结构化数据和非结构化的数据。这里的电影数据就是结构化的数据。</a:t>
            </a:r>
            <a:endParaRPr lang="zh-CN" altLang="en-US" dirty="0"/>
          </a:p>
          <a:p>
            <a:pPr>
              <a:lnSpc>
                <a:spcPct val="150000"/>
              </a:lnSpc>
            </a:pPr>
            <a:r>
              <a:rPr lang="en-US" altLang="zh-CN" dirty="0">
                <a:sym typeface="+mn-ea"/>
              </a:rPr>
              <a:t>       万维网联盟</a:t>
            </a:r>
            <a:r>
              <a:rPr lang="zh-CN" altLang="en-US" dirty="0">
                <a:sym typeface="+mn-ea"/>
              </a:rPr>
              <a:t>W3C的RDB2RDF工作小组制定的两个标准，用于将关系型数据库的数据转换为RDF格式的数据。第一个标准是direct mapping，即直接映射。数据库的表作为本体中的类（Class）。表的列作为属性（Property）。表的行作为实例/资源。表的单元格值为字面量。 但是这种直接映射的方式不能把数据库的数据映射到用户自己定义的本体上。RDB2RDF工作小组指定了另外一个标准——R2RML，可以让用户更灵活的编辑和设置映射规则。</a:t>
            </a:r>
            <a:endParaRPr lang="zh-CN" altLang="en-US" dirty="0">
              <a:sym typeface="+mn-ea"/>
            </a:endParaRPr>
          </a:p>
          <a:p>
            <a:pPr>
              <a:lnSpc>
                <a:spcPct val="150000"/>
              </a:lnSpc>
            </a:pPr>
            <a:r>
              <a:rPr lang="zh-CN" altLang="en-US" dirty="0">
                <a:sym typeface="+mn-ea"/>
              </a:rPr>
              <a:t> </a:t>
            </a:r>
            <a:r>
              <a:rPr lang="en-US" altLang="zh-CN" dirty="0">
                <a:sym typeface="+mn-ea"/>
              </a:rPr>
              <a:t>    </a:t>
            </a:r>
            <a:r>
              <a:rPr lang="zh-CN" altLang="en-US" dirty="0">
                <a:sym typeface="+mn-ea"/>
              </a:rPr>
              <a:t>D2RQ提供了自己的mapping language，其形式和R2RML类似。D2RQ发布了r2rml-kit以支持W3C制定的两个映射标准。D2RQ是以RDF图的方式访问关系数据库的，将RDF的查询等操作翻译成SQL语句。</a:t>
            </a:r>
            <a:endParaRPr lang="zh-CN" altLang="en-US" dirty="0"/>
          </a:p>
          <a:p>
            <a:endParaRPr lang="zh-CN" altLang="en-US" dirty="0"/>
          </a:p>
        </p:txBody>
      </p:sp>
      <p:sp>
        <p:nvSpPr>
          <p:cNvPr id="117761"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en-US" altLang="zh-CN" kern="1200" dirty="0" smtClean="0">
                <a:solidFill>
                  <a:schemeClr val="lt1"/>
                </a:solidFill>
                <a:latin typeface="汉仪旗黑-85S" charset="0"/>
                <a:cs typeface="汉仪旗黑-85S" charset="0"/>
                <a:sym typeface="宋体" panose="02010600030101010101" pitchFamily="2" charset="-122"/>
              </a:rPr>
              <a:t>3.7 </a:t>
            </a:r>
            <a:r>
              <a:rPr lang="zh-CN" altLang="en-US" kern="1200" dirty="0">
                <a:solidFill>
                  <a:schemeClr val="lt1"/>
                </a:solidFill>
                <a:latin typeface="汉仪旗黑-85S" charset="0"/>
                <a:cs typeface="汉仪旗黑-85S" charset="0"/>
                <a:sym typeface="宋体" panose="02010600030101010101" pitchFamily="2" charset="-122"/>
              </a:rPr>
              <a:t>基于知识图谱的自动问答系统</a:t>
            </a:r>
            <a:endParaRPr lang="zh-CN" altLang="en-US" kern="1200" dirty="0">
              <a:solidFill>
                <a:schemeClr val="lt1"/>
              </a:solidFill>
              <a:latin typeface="汉仪旗黑-85S" charset="0"/>
              <a:cs typeface="汉仪旗黑-85S" charset="0"/>
              <a:sym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000" y="1524000"/>
            <a:ext cx="8234680" cy="1476375"/>
          </a:xfrm>
          <a:prstGeom prst="rect">
            <a:avLst/>
          </a:prstGeom>
          <a:noFill/>
        </p:spPr>
        <p:txBody>
          <a:bodyPr wrap="square" rtlCol="0" anchor="t">
            <a:spAutoFit/>
          </a:bodyPr>
          <a:lstStyle/>
          <a:p>
            <a:pPr algn="just">
              <a:lnSpc>
                <a:spcPct val="150000"/>
              </a:lnSpc>
            </a:pPr>
            <a:r>
              <a:rPr lang="zh-CN" altLang="en-US" sz="2000" dirty="0">
                <a:latin typeface="Times New Roman" panose="02020603050405020304" pitchFamily="18" charset="0"/>
                <a:cs typeface="Times New Roman" panose="02020603050405020304" pitchFamily="18" charset="0"/>
              </a:rPr>
              <a:t>Apache Jena（后文简称Jena），是一个开源的Java语义网框架（open source Semantic Web Framework for Java），用于构建语义网和链接数据应用。</a:t>
            </a:r>
            <a:endParaRPr lang="zh-CN" altLang="en-US" sz="2000" dirty="0">
              <a:latin typeface="Times New Roman" panose="02020603050405020304" pitchFamily="18" charset="0"/>
              <a:cs typeface="Times New Roman" panose="02020603050405020304" pitchFamily="18" charset="0"/>
            </a:endParaRPr>
          </a:p>
        </p:txBody>
      </p:sp>
      <p:sp>
        <p:nvSpPr>
          <p:cNvPr id="117761"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en-US" altLang="zh-CN" kern="1200" dirty="0" smtClean="0">
                <a:solidFill>
                  <a:schemeClr val="lt1"/>
                </a:solidFill>
                <a:latin typeface="汉仪旗黑-85S" charset="0"/>
                <a:cs typeface="汉仪旗黑-85S" charset="0"/>
                <a:sym typeface="宋体" panose="02010600030101010101" pitchFamily="2" charset="-122"/>
              </a:rPr>
              <a:t>3.7 </a:t>
            </a:r>
            <a:r>
              <a:rPr lang="zh-CN" altLang="en-US" kern="1200" dirty="0">
                <a:solidFill>
                  <a:schemeClr val="lt1"/>
                </a:solidFill>
                <a:latin typeface="汉仪旗黑-85S" charset="0"/>
                <a:cs typeface="汉仪旗黑-85S" charset="0"/>
                <a:sym typeface="宋体" panose="02010600030101010101" pitchFamily="2" charset="-122"/>
              </a:rPr>
              <a:t>基于知识图谱的自动问答系统</a:t>
            </a:r>
            <a:endParaRPr lang="zh-CN" altLang="en-US" kern="1200" dirty="0">
              <a:solidFill>
                <a:schemeClr val="lt1"/>
              </a:solidFill>
              <a:latin typeface="汉仪旗黑-85S" charset="0"/>
              <a:cs typeface="汉仪旗黑-85S" charset="0"/>
              <a:sym typeface="宋体" panose="02010600030101010101" pitchFamily="2" charset="-122"/>
            </a:endParaRPr>
          </a:p>
        </p:txBody>
      </p:sp>
      <p:sp>
        <p:nvSpPr>
          <p:cNvPr id="3" name="文本框 2"/>
          <p:cNvSpPr txBox="1"/>
          <p:nvPr/>
        </p:nvSpPr>
        <p:spPr>
          <a:xfrm>
            <a:off x="381000" y="984564"/>
            <a:ext cx="3336170" cy="461665"/>
          </a:xfrm>
          <a:prstGeom prst="rect">
            <a:avLst/>
          </a:prstGeom>
          <a:noFill/>
        </p:spPr>
        <p:txBody>
          <a:bodyPr wrap="none" rtlCol="0">
            <a:spAutoFit/>
          </a:bodyPr>
          <a:lstStyle/>
          <a:p>
            <a:r>
              <a:rPr lang="en-US" altLang="zh-CN" sz="2400" b="1" dirty="0" smtClean="0"/>
              <a:t>3.7.3 </a:t>
            </a:r>
            <a:r>
              <a:rPr lang="zh-CN" altLang="en-US" sz="2400" b="1" dirty="0"/>
              <a:t>数据存储及推理</a:t>
            </a:r>
            <a:endParaRPr lang="zh-CN" altLang="en-US" sz="2400" b="1" dirty="0"/>
          </a:p>
        </p:txBody>
      </p:sp>
      <p:sp>
        <p:nvSpPr>
          <p:cNvPr id="4" name="文本框 3"/>
          <p:cNvSpPr txBox="1"/>
          <p:nvPr/>
        </p:nvSpPr>
        <p:spPr>
          <a:xfrm>
            <a:off x="303530" y="3156789"/>
            <a:ext cx="8536940" cy="2861310"/>
          </a:xfrm>
          <a:prstGeom prst="rect">
            <a:avLst/>
          </a:prstGeom>
          <a:noFill/>
        </p:spPr>
        <p:txBody>
          <a:bodyPr wrap="square" rtlCol="0" anchor="t">
            <a:spAutoFit/>
          </a:bodyPr>
          <a:lstStyle/>
          <a:p>
            <a:pPr algn="just">
              <a:lnSpc>
                <a:spcPct val="150000"/>
              </a:lnSpc>
            </a:pPr>
            <a:r>
              <a:rPr lang="zh-CN" altLang="en-US" sz="2000" dirty="0" smtClean="0"/>
              <a:t>    为了</a:t>
            </a:r>
            <a:r>
              <a:rPr lang="zh-CN" altLang="en-US" sz="2000" dirty="0"/>
              <a:t>使用RDF查询语言SPARQL做后续的查询操作，这里需要使用</a:t>
            </a:r>
            <a:r>
              <a:rPr lang="zh-CN" altLang="en-US" sz="2000" dirty="0">
                <a:sym typeface="+mn-ea"/>
              </a:rPr>
              <a:t>Jena的TDB、rule reasoner和Fuseki组件。TDB是Jena用于存储RDF的组件，是属于存储层面的技术。Jena提供了RDFS、OWL和通用规则推理机。Fuseki是Jena提供的SPARQL服务器，也就是SPARQL endpoint。这一步中，首先利用Jena将RDF文件转换为TDB数据。接着对</a:t>
            </a:r>
            <a:r>
              <a:rPr lang="en-US" altLang="zh-CN" sz="2000" dirty="0">
                <a:sym typeface="+mn-ea"/>
              </a:rPr>
              <a:t>F</a:t>
            </a:r>
            <a:r>
              <a:rPr lang="zh-CN" altLang="en-US" sz="2000" dirty="0">
                <a:sym typeface="+mn-ea"/>
              </a:rPr>
              <a:t>useki进行配置并打开SPARQL服务器，就可以通过查询语句完成对知识图谱的查询。</a:t>
            </a:r>
            <a:endParaRPr lang="zh-CN" altLang="en-US" sz="2000" dirty="0">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3400" y="1299865"/>
            <a:ext cx="8298180" cy="2862322"/>
          </a:xfrm>
          <a:prstGeom prst="rect">
            <a:avLst/>
          </a:prstGeom>
          <a:noFill/>
        </p:spPr>
        <p:txBody>
          <a:bodyPr wrap="square" rtlCol="0" anchor="t">
            <a:spAutoFit/>
          </a:bodyPr>
          <a:lstStyle/>
          <a:p>
            <a:pPr algn="just">
              <a:lnSpc>
                <a:spcPct val="150000"/>
              </a:lnSpc>
            </a:pPr>
            <a:r>
              <a:rPr lang="zh-CN" altLang="en-US" sz="2000" dirty="0" smtClean="0"/>
              <a:t>    最后</a:t>
            </a:r>
            <a:r>
              <a:rPr lang="zh-CN" altLang="en-US" sz="2000" dirty="0"/>
              <a:t>，将自然语言问题转换成SPARQL查询语句。首先使用jieba分词将自然语言问题进行分词以及词性标注。这里将专辑名字和歌曲名字作为外部词典以保证正确的分词和词性标注。以“周星驰”为例，jieba分词将“周星驰”标注为nr，即人名，这里“周星驰”作为专辑名字应该标注为nz，即专有名词。对于不同类型的问题，我们将问题匹配给不同的查询语句生成函数从而得到正确的查询语句。</a:t>
            </a:r>
            <a:endParaRPr lang="zh-CN" altLang="en-US" sz="2000" dirty="0"/>
          </a:p>
        </p:txBody>
      </p:sp>
      <p:pic>
        <p:nvPicPr>
          <p:cNvPr id="101" name="图片 100"/>
          <p:cNvPicPr/>
          <p:nvPr/>
        </p:nvPicPr>
        <p:blipFill>
          <a:blip r:embed="rId1"/>
          <a:srcRect b="13477"/>
          <a:stretch>
            <a:fillRect/>
          </a:stretch>
        </p:blipFill>
        <p:spPr>
          <a:xfrm>
            <a:off x="1585016" y="4134891"/>
            <a:ext cx="6553200" cy="2256155"/>
          </a:xfrm>
          <a:prstGeom prst="rect">
            <a:avLst/>
          </a:prstGeom>
          <a:noFill/>
          <a:ln w="9525">
            <a:noFill/>
          </a:ln>
        </p:spPr>
      </p:pic>
      <p:sp>
        <p:nvSpPr>
          <p:cNvPr id="117761" name="标题 1"/>
          <p:cNvSpPr>
            <a:spLocks noGrp="1"/>
          </p:cNvSpPr>
          <p:nvPr/>
        </p:nvSpPr>
        <p:spPr>
          <a:xfrm>
            <a:off x="0" y="0"/>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en-US" altLang="zh-CN" kern="1200" dirty="0" smtClean="0">
                <a:solidFill>
                  <a:schemeClr val="lt1"/>
                </a:solidFill>
                <a:latin typeface="汉仪旗黑-85S" charset="0"/>
                <a:cs typeface="汉仪旗黑-85S" charset="0"/>
                <a:sym typeface="宋体" panose="02010600030101010101" pitchFamily="2" charset="-122"/>
              </a:rPr>
              <a:t>3.7 </a:t>
            </a:r>
            <a:r>
              <a:rPr lang="zh-CN" altLang="en-US" kern="1200" dirty="0">
                <a:solidFill>
                  <a:schemeClr val="lt1"/>
                </a:solidFill>
                <a:latin typeface="汉仪旗黑-85S" charset="0"/>
                <a:cs typeface="汉仪旗黑-85S" charset="0"/>
                <a:sym typeface="宋体" panose="02010600030101010101" pitchFamily="2" charset="-122"/>
              </a:rPr>
              <a:t>基于知识图谱的自动问答系统</a:t>
            </a:r>
            <a:endParaRPr lang="zh-CN" altLang="en-US" kern="1200" dirty="0">
              <a:solidFill>
                <a:schemeClr val="lt1"/>
              </a:solidFill>
              <a:latin typeface="汉仪旗黑-85S" charset="0"/>
              <a:cs typeface="汉仪旗黑-85S" charset="0"/>
              <a:sym typeface="宋体" panose="02010600030101010101" pitchFamily="2" charset="-122"/>
            </a:endParaRPr>
          </a:p>
        </p:txBody>
      </p:sp>
      <p:sp>
        <p:nvSpPr>
          <p:cNvPr id="3" name="文本框 2"/>
          <p:cNvSpPr txBox="1"/>
          <p:nvPr/>
        </p:nvSpPr>
        <p:spPr>
          <a:xfrm>
            <a:off x="381000" y="838200"/>
            <a:ext cx="2408032" cy="461665"/>
          </a:xfrm>
          <a:prstGeom prst="rect">
            <a:avLst/>
          </a:prstGeom>
          <a:noFill/>
        </p:spPr>
        <p:txBody>
          <a:bodyPr wrap="none" rtlCol="0">
            <a:spAutoFit/>
          </a:bodyPr>
          <a:lstStyle/>
          <a:p>
            <a:r>
              <a:rPr lang="en-US" altLang="zh-CN" sz="2400" b="1" dirty="0" smtClean="0"/>
              <a:t>3.7.4 </a:t>
            </a:r>
            <a:r>
              <a:rPr lang="zh-CN" altLang="en-US" sz="2400" b="1" dirty="0"/>
              <a:t>查询使用</a:t>
            </a:r>
            <a:endParaRPr lang="zh-CN" altLang="en-US" sz="2400" b="1"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3001198" y="6045200"/>
            <a:ext cx="6142802" cy="812800"/>
            <a:chOff x="4001597" y="5613400"/>
            <a:chExt cx="8190403" cy="1244600"/>
          </a:xfrm>
        </p:grpSpPr>
        <p:sp>
          <p:nvSpPr>
            <p:cNvPr id="9" name="任意多边形: 形状 8"/>
            <p:cNvSpPr/>
            <p:nvPr>
              <p:custDataLst>
                <p:tags r:id="rId2"/>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latin typeface="微软雅黑" panose="020B0503020204020204" charset="-122"/>
                <a:ea typeface="微软雅黑" panose="020B0503020204020204" charset="-122"/>
              </a:endParaRPr>
            </a:p>
          </p:txBody>
        </p:sp>
        <p:sp>
          <p:nvSpPr>
            <p:cNvPr id="10" name="等腰三角形 9"/>
            <p:cNvSpPr/>
            <p:nvPr>
              <p:custDataLst>
                <p:tags r:id="rId3"/>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latin typeface="微软雅黑" panose="020B0503020204020204" charset="-122"/>
                <a:ea typeface="微软雅黑" panose="020B0503020204020204" charset="-122"/>
              </a:endParaRPr>
            </a:p>
          </p:txBody>
        </p:sp>
      </p:grpSp>
      <p:sp>
        <p:nvSpPr>
          <p:cNvPr id="128001" name="灯片编号占位符 3"/>
          <p:cNvSpPr>
            <a:spLocks noGrp="1"/>
          </p:cNvSpPr>
          <p:nvPr>
            <p:ph type="sldNum" sz="quarter" idx="12"/>
          </p:nvPr>
        </p:nvSpPr>
        <p:spPr>
          <a:xfrm>
            <a:off x="6934200" y="6477000"/>
            <a:ext cx="1981200" cy="360363"/>
          </a:xfrm>
          <a:noFill/>
          <a:ln w="9525">
            <a:noFill/>
            <a:miter lim="800000"/>
          </a:ln>
          <a:effectLst/>
        </p:spPr>
        <p:txBody>
          <a:bodyPr vert="horz" wrap="square" lIns="91440" tIns="45720" rIns="91440" bIns="45720" numCol="1" anchor="t" anchorCtr="0" compatLnSpc="1">
            <a:noAutofit/>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a:buClrTx/>
              <a:buSzTx/>
              <a:buFontTx/>
            </a:pPr>
            <a:fld id="{9A0DB2DC-4C9A-4742-B13C-FB6460FD3503}" type="slidenum">
              <a:rPr lang="ja-JP" altLang="en-US" dirty="0">
                <a:solidFill>
                  <a:schemeClr val="lt1"/>
                </a:solidFill>
                <a:latin typeface="微软雅黑" panose="020B0503020204020204" charset="-122"/>
                <a:ea typeface="微软雅黑" panose="020B0503020204020204" charset="-122"/>
                <a:sym typeface="+mn-ea"/>
              </a:rPr>
            </a:fld>
            <a:endParaRPr lang="ja-JP" altLang="en-US" dirty="0">
              <a:solidFill>
                <a:schemeClr val="lt1"/>
              </a:solidFill>
              <a:latin typeface="微软雅黑" panose="020B0503020204020204" charset="-122"/>
              <a:ea typeface="微软雅黑" panose="020B0503020204020204" charset="-122"/>
              <a:sym typeface="+mn-ea"/>
            </a:endParaRPr>
          </a:p>
        </p:txBody>
      </p:sp>
      <p:pic>
        <p:nvPicPr>
          <p:cNvPr id="128002" name="Picture 2" descr="waseda_mark"/>
          <p:cNvPicPr>
            <a:picLocks noChangeAspect="1"/>
          </p:cNvPicPr>
          <p:nvPr/>
        </p:nvPicPr>
        <p:blipFill>
          <a:blip r:embed="rId4">
            <a:grayscl/>
            <a:lum bright="79999" contrast="-89999"/>
          </a:blip>
          <a:stretch>
            <a:fillRect/>
          </a:stretch>
        </p:blipFill>
        <p:spPr>
          <a:xfrm>
            <a:off x="1116013" y="930275"/>
            <a:ext cx="6840537" cy="5307013"/>
          </a:xfrm>
          <a:prstGeom prst="rect">
            <a:avLst/>
          </a:prstGeom>
          <a:noFill/>
          <a:ln w="9525">
            <a:noFill/>
          </a:ln>
        </p:spPr>
      </p:pic>
      <p:sp>
        <p:nvSpPr>
          <p:cNvPr id="128003" name="Rectangle 3"/>
          <p:cNvSpPr>
            <a:spLocks noGrp="1"/>
          </p:cNvSpPr>
          <p:nvPr>
            <p:ph idx="4294967295"/>
            <p:custDataLst>
              <p:tags r:id="rId5"/>
            </p:custDataLst>
          </p:nvPr>
        </p:nvSpPr>
        <p:spPr>
          <a:xfrm>
            <a:off x="228600" y="466725"/>
            <a:ext cx="8642350" cy="5400675"/>
          </a:xfrm>
          <a:noFill/>
          <a:ln w="9525">
            <a:noFill/>
            <a:miter lim="800000"/>
          </a:ln>
        </p:spPr>
        <p:txBody>
          <a:bodyPr vert="horz" wrap="square" lIns="91440" tIns="45720" rIns="91440" bIns="45720" numCol="1" anchor="t" anchorCtr="0" compatLnSpc="1">
            <a:noAutofit/>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lvl="0" algn="l" defTabSz="914400" eaLnBrk="1" hangingPunct="1">
              <a:buSzTx/>
            </a:pPr>
            <a:endParaRPr lang="en-US" altLang="zh-CN" b="1" kern="1200" dirty="0">
              <a:solidFill>
                <a:schemeClr val="dk1"/>
              </a:solidFill>
              <a:latin typeface="微软雅黑" panose="020B0503020204020204" charset="-122"/>
              <a:ea typeface="微软雅黑" panose="020B0503020204020204" charset="-122"/>
              <a:sym typeface="+mn-ea"/>
            </a:endParaRPr>
          </a:p>
          <a:p>
            <a:pPr lvl="0" algn="l" defTabSz="914400" eaLnBrk="1" hangingPunct="1">
              <a:buSzTx/>
            </a:pPr>
            <a:endParaRPr lang="en-US" altLang="zh-CN" b="1" kern="1200" dirty="0">
              <a:solidFill>
                <a:schemeClr val="dk1"/>
              </a:solidFill>
              <a:latin typeface="微软雅黑" panose="020B0503020204020204" charset="-122"/>
              <a:ea typeface="微软雅黑" panose="020B0503020204020204" charset="-122"/>
              <a:sym typeface="+mn-ea"/>
            </a:endParaRPr>
          </a:p>
          <a:p>
            <a:pPr lvl="0" algn="l" defTabSz="914400" eaLnBrk="1" hangingPunct="1">
              <a:buSzTx/>
            </a:pPr>
            <a:r>
              <a:rPr lang="en-US" altLang="zh-CN" b="1" kern="1200" dirty="0">
                <a:solidFill>
                  <a:schemeClr val="dk1"/>
                </a:solidFill>
                <a:latin typeface="微软雅黑" panose="020B0503020204020204" charset="-122"/>
                <a:ea typeface="微软雅黑" panose="020B0503020204020204" charset="-122"/>
                <a:sym typeface="+mn-ea"/>
              </a:rPr>
              <a:t>THE END</a:t>
            </a:r>
            <a:endParaRPr lang="en-US" altLang="zh-CN" b="1" kern="1200" dirty="0">
              <a:solidFill>
                <a:schemeClr val="dk1"/>
              </a:solidFill>
              <a:latin typeface="微软雅黑" panose="020B0503020204020204" charset="-122"/>
              <a:ea typeface="微软雅黑" panose="020B0503020204020204" charset="-122"/>
              <a:sym typeface="+mn-ea"/>
            </a:endParaRPr>
          </a:p>
        </p:txBody>
      </p:sp>
      <p:pic>
        <p:nvPicPr>
          <p:cNvPr id="128004" name="Picture 4" descr="wsd1"/>
          <p:cNvPicPr>
            <a:picLocks noChangeAspect="1"/>
          </p:cNvPicPr>
          <p:nvPr/>
        </p:nvPicPr>
        <p:blipFill>
          <a:blip r:embed="rId6"/>
          <a:stretch>
            <a:fillRect/>
          </a:stretch>
        </p:blipFill>
        <p:spPr>
          <a:xfrm>
            <a:off x="0" y="5661025"/>
            <a:ext cx="9144000" cy="1196975"/>
          </a:xfrm>
          <a:prstGeom prst="rect">
            <a:avLst/>
          </a:prstGeom>
          <a:noFill/>
          <a:ln w="9525">
            <a:noFill/>
          </a:ln>
        </p:spPr>
      </p:pic>
      <p:sp>
        <p:nvSpPr>
          <p:cNvPr id="128005" name="Line 5"/>
          <p:cNvSpPr/>
          <p:nvPr>
            <p:custDataLst>
              <p:tags r:id="rId7"/>
            </p:custDataLst>
          </p:nvPr>
        </p:nvSpPr>
        <p:spPr>
          <a:xfrm>
            <a:off x="228600" y="457200"/>
            <a:ext cx="8610600" cy="0"/>
          </a:xfrm>
          <a:prstGeom prst="line">
            <a:avLst/>
          </a:prstGeom>
          <a:ln w="57150" cap="flat" cmpd="thinThick">
            <a:solidFill>
              <a:schemeClr val="accent2"/>
            </a:solidFill>
            <a:prstDash val="solid"/>
            <a:round/>
            <a:headEnd type="none" w="med" len="med"/>
            <a:tailEnd type="none" w="med" len="med"/>
          </a:ln>
        </p:spPr>
      </p:sp>
      <p:sp>
        <p:nvSpPr>
          <p:cNvPr id="128006" name="Text Box 6"/>
          <p:cNvSpPr txBox="1"/>
          <p:nvPr/>
        </p:nvSpPr>
        <p:spPr>
          <a:xfrm>
            <a:off x="0" y="76200"/>
            <a:ext cx="9144000" cy="398780"/>
          </a:xfrm>
          <a:prstGeom prst="rect">
            <a:avLst/>
          </a:prstGeom>
          <a:noFill/>
          <a:ln w="38100">
            <a:noFill/>
          </a:ln>
        </p:spPr>
        <p:txBody>
          <a:bodyPr anchor="t">
            <a:spAutoFit/>
          </a:bodyPr>
          <a:lstStyle/>
          <a:p>
            <a:pPr algn="ctr">
              <a:spcBef>
                <a:spcPct val="50000"/>
              </a:spcBef>
            </a:pPr>
            <a:r>
              <a:rPr lang="en-US" altLang="zh-CN" sz="2000" dirty="0">
                <a:solidFill>
                  <a:schemeClr val="accent1"/>
                </a:solidFill>
                <a:latin typeface="微软雅黑" panose="020B0503020204020204" charset="-122"/>
                <a:ea typeface="微软雅黑" panose="020B0503020204020204" charset="-122"/>
              </a:rPr>
              <a:t>Introduction of Artificial Intelligence</a:t>
            </a:r>
            <a:endParaRPr lang="en-US" altLang="zh-CN" sz="2000" dirty="0">
              <a:solidFill>
                <a:schemeClr val="accent1"/>
              </a:solidFill>
              <a:latin typeface="微软雅黑" panose="020B0503020204020204" charset="-122"/>
              <a:ea typeface="微软雅黑" panose="020B0503020204020204" charset="-122"/>
            </a:endParaRPr>
          </a:p>
        </p:txBody>
      </p:sp>
    </p:spTree>
    <p:custDataLst>
      <p:tags r:id="rId8"/>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3001198" y="6045200"/>
            <a:ext cx="6142802" cy="812800"/>
            <a:chOff x="4001597" y="5613400"/>
            <a:chExt cx="8190403" cy="1244600"/>
          </a:xfrm>
        </p:grpSpPr>
        <p:sp>
          <p:nvSpPr>
            <p:cNvPr id="9" name="任意多边形: 形状 8"/>
            <p:cNvSpPr/>
            <p:nvPr>
              <p:custDataLst>
                <p:tags r:id="rId2"/>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latin typeface="微软雅黑" panose="020B0503020204020204" charset="-122"/>
                <a:ea typeface="微软雅黑" panose="020B0503020204020204" charset="-122"/>
              </a:endParaRPr>
            </a:p>
          </p:txBody>
        </p:sp>
        <p:sp>
          <p:nvSpPr>
            <p:cNvPr id="10" name="等腰三角形 9"/>
            <p:cNvSpPr/>
            <p:nvPr>
              <p:custDataLst>
                <p:tags r:id="rId3"/>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latin typeface="微软雅黑" panose="020B0503020204020204" charset="-122"/>
                <a:ea typeface="微软雅黑" panose="020B0503020204020204" charset="-122"/>
              </a:endParaRPr>
            </a:p>
          </p:txBody>
        </p:sp>
      </p:grpSp>
      <p:sp>
        <p:nvSpPr>
          <p:cNvPr id="109569" name="标题 4"/>
          <p:cNvSpPr>
            <a:spLocks noGrp="1"/>
          </p:cNvSpPr>
          <p:nvPr>
            <p:ph type="title" idx="4294967295"/>
          </p:nvPr>
        </p:nvSpPr>
        <p:spPr>
          <a:xfrm>
            <a:off x="0" y="0"/>
            <a:ext cx="9144000" cy="765175"/>
          </a:xfrm>
          <a:solidFill>
            <a:schemeClr val="accent2"/>
          </a:solidFill>
          <a:ln w="9525">
            <a:noFill/>
            <a:miter lim="800000"/>
          </a:ln>
        </p:spPr>
        <p:txBody>
          <a:bodyPr vert="horz" wrap="square" lIns="91440" tIns="45720" rIns="91440" bIns="45720" numCol="1"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lgn="l" defTabSz="914400">
              <a:buClrTx/>
              <a:buSzTx/>
              <a:buFontTx/>
            </a:pPr>
            <a:r>
              <a:rPr lang="en-US" altLang="zh-CN" spc="0" dirty="0">
                <a:solidFill>
                  <a:srgbClr val="FFFFFF"/>
                </a:solidFill>
                <a:latin typeface="微软雅黑" panose="020B0503020204020204" charset="-122"/>
                <a:ea typeface="微软雅黑" panose="020B0503020204020204" charset="-122"/>
                <a:cs typeface="微软雅黑" panose="020B0503020204020204" charset="-122"/>
                <a:sym typeface="+mn-ea"/>
              </a:rPr>
              <a:t>3.1</a:t>
            </a:r>
            <a:r>
              <a:rPr lang="en-US" altLang="zh-CN" kern="1200" dirty="0" smtClean="0">
                <a:solidFill>
                  <a:schemeClr val="lt1"/>
                </a:solidFill>
                <a:latin typeface="汉仪旗黑-85S" charset="0"/>
                <a:cs typeface="汉仪旗黑-85S" charset="0"/>
                <a:sym typeface="+mn-ea"/>
              </a:rPr>
              <a:t> </a:t>
            </a:r>
            <a:r>
              <a:rPr lang="en-US" altLang="zh-CN" kern="1200" dirty="0" err="1">
                <a:solidFill>
                  <a:schemeClr val="lt1"/>
                </a:solidFill>
                <a:latin typeface="汉仪旗黑-85S" charset="0"/>
                <a:cs typeface="汉仪旗黑-85S" charset="0"/>
                <a:sym typeface="+mn-ea"/>
              </a:rPr>
              <a:t>知识图谱概述</a:t>
            </a:r>
            <a:endParaRPr lang="en-US" altLang="zh-CN" kern="1200" dirty="0">
              <a:solidFill>
                <a:schemeClr val="lt1"/>
              </a:solidFill>
              <a:latin typeface="汉仪旗黑-85S" charset="0"/>
              <a:cs typeface="汉仪旗黑-85S" charset="0"/>
              <a:sym typeface="+mn-ea"/>
            </a:endParaRPr>
          </a:p>
        </p:txBody>
      </p:sp>
      <p:sp>
        <p:nvSpPr>
          <p:cNvPr id="109570" name="文本框 1"/>
          <p:cNvSpPr txBox="1"/>
          <p:nvPr>
            <p:custDataLst>
              <p:tags r:id="rId4"/>
            </p:custDataLst>
          </p:nvPr>
        </p:nvSpPr>
        <p:spPr>
          <a:xfrm>
            <a:off x="359409" y="905075"/>
            <a:ext cx="8555355" cy="1477328"/>
          </a:xfrm>
          <a:prstGeom prst="rect">
            <a:avLst/>
          </a:prstGeom>
          <a:solidFill>
            <a:schemeClr val="lt1">
              <a:lumMod val="95000"/>
            </a:schemeClr>
          </a:solidFill>
          <a:ln w="9525">
            <a:noFill/>
          </a:ln>
        </p:spPr>
        <p:txBody>
          <a:bodyPr wrap="square" anchor="t">
            <a:spAutoFit/>
          </a:bodyPr>
          <a:lstStyle/>
          <a:p>
            <a:pPr>
              <a:lnSpc>
                <a:spcPct val="150000"/>
              </a:lnSpc>
            </a:pPr>
            <a:r>
              <a:rPr lang="en-US" altLang="zh-CN" sz="2000"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rPr>
              <a:t>知识</a:t>
            </a:r>
            <a:r>
              <a:rPr lang="zh-CN" altLang="en-US" sz="2000" dirty="0" smtClean="0">
                <a:solidFill>
                  <a:schemeClr val="dk1"/>
                </a:solidFill>
                <a:latin typeface="微软雅黑" panose="020B0503020204020204" charset="-122"/>
                <a:ea typeface="微软雅黑" panose="020B0503020204020204" charset="-122"/>
                <a:cs typeface="微软雅黑" panose="020B0503020204020204" charset="-122"/>
              </a:rPr>
              <a:t>图谱（</a:t>
            </a:r>
            <a:r>
              <a:rPr lang="en-US" altLang="zh-CN" sz="2000" dirty="0">
                <a:solidFill>
                  <a:schemeClr val="dk1"/>
                </a:solidFill>
                <a:latin typeface="微软雅黑" panose="020B0503020204020204" charset="-122"/>
                <a:ea typeface="微软雅黑" panose="020B0503020204020204" charset="-122"/>
                <a:cs typeface="微软雅黑" panose="020B0503020204020204" charset="-122"/>
              </a:rPr>
              <a:t>Knowledge Graph</a:t>
            </a:r>
            <a:r>
              <a:rPr lang="zh-CN" altLang="en-US" sz="2000" dirty="0" smtClean="0">
                <a:solidFill>
                  <a:schemeClr val="dk1"/>
                </a:solidFill>
                <a:latin typeface="微软雅黑" panose="020B0503020204020204" charset="-122"/>
                <a:ea typeface="微软雅黑" panose="020B0503020204020204" charset="-122"/>
                <a:cs typeface="微软雅黑" panose="020B0503020204020204" charset="-122"/>
              </a:rPr>
              <a:t>）是</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rPr>
              <a:t>由谷歌</a:t>
            </a:r>
            <a:r>
              <a:rPr lang="en-US" altLang="zh-CN" sz="2000" dirty="0">
                <a:solidFill>
                  <a:schemeClr val="dk1"/>
                </a:solidFill>
                <a:latin typeface="微软雅黑" panose="020B0503020204020204" charset="-122"/>
                <a:ea typeface="微软雅黑" panose="020B0503020204020204" charset="-122"/>
                <a:cs typeface="微软雅黑" panose="020B0503020204020204" charset="-122"/>
              </a:rPr>
              <a:t>2012</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rPr>
              <a:t>年提出来的新名词，也叫语义网络（</a:t>
            </a:r>
            <a:r>
              <a:rPr lang="en-US" altLang="zh-CN" sz="2000" dirty="0">
                <a:solidFill>
                  <a:schemeClr val="dk1"/>
                </a:solidFill>
                <a:latin typeface="微软雅黑" panose="020B0503020204020204" charset="-122"/>
                <a:ea typeface="微软雅黑" panose="020B0503020204020204" charset="-122"/>
                <a:cs typeface="微软雅黑" panose="020B0503020204020204" charset="-122"/>
              </a:rPr>
              <a:t>Semantic </a:t>
            </a:r>
            <a:r>
              <a:rPr lang="en-US" altLang="zh-CN" sz="2000" dirty="0" err="1">
                <a:solidFill>
                  <a:schemeClr val="dk1"/>
                </a:solidFill>
                <a:latin typeface="微软雅黑" panose="020B0503020204020204" charset="-122"/>
                <a:ea typeface="微软雅黑" panose="020B0503020204020204" charset="-122"/>
                <a:cs typeface="微软雅黑" panose="020B0503020204020204" charset="-122"/>
              </a:rPr>
              <a:t>NetWork</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rPr>
              <a:t>）</a:t>
            </a:r>
            <a:r>
              <a:rPr lang="zh-CN" altLang="en-US" sz="2000" dirty="0" smtClean="0">
                <a:solidFill>
                  <a:schemeClr val="dk1"/>
                </a:solidFill>
                <a:latin typeface="微软雅黑" panose="020B0503020204020204" charset="-122"/>
                <a:ea typeface="微软雅黑" panose="020B0503020204020204" charset="-122"/>
                <a:cs typeface="微软雅黑" panose="020B0503020204020204" charset="-122"/>
              </a:rPr>
              <a:t>。其初衷是为了</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rPr>
              <a:t>提升搜索引擎的能力，增强用户的搜索质量以及搜索</a:t>
            </a:r>
            <a:r>
              <a:rPr lang="zh-CN" altLang="en-US" sz="2000" dirty="0" smtClean="0">
                <a:solidFill>
                  <a:schemeClr val="dk1"/>
                </a:solidFill>
                <a:latin typeface="微软雅黑" panose="020B0503020204020204" charset="-122"/>
                <a:ea typeface="微软雅黑" panose="020B0503020204020204" charset="-122"/>
                <a:cs typeface="微软雅黑" panose="020B0503020204020204" charset="-122"/>
              </a:rPr>
              <a:t>体验。</a:t>
            </a:r>
            <a:endParaRPr lang="zh-CN" altLang="en-US" sz="2000" dirty="0">
              <a:solidFill>
                <a:schemeClr val="dk1"/>
              </a:solidFill>
              <a:latin typeface="微软雅黑" panose="020B0503020204020204" charset="-122"/>
              <a:ea typeface="微软雅黑" panose="020B0503020204020204" charset="-122"/>
              <a:cs typeface="微软雅黑" panose="020B0503020204020204" charset="-122"/>
            </a:endParaRPr>
          </a:p>
        </p:txBody>
      </p:sp>
      <p:graphicFrame>
        <p:nvGraphicFramePr>
          <p:cNvPr id="110594" name="对象 3"/>
          <p:cNvGraphicFramePr/>
          <p:nvPr/>
        </p:nvGraphicFramePr>
        <p:xfrm>
          <a:off x="685800" y="3000058"/>
          <a:ext cx="7902575" cy="3116262"/>
        </p:xfrm>
        <a:graphic>
          <a:graphicData uri="http://schemas.openxmlformats.org/presentationml/2006/ole">
            <mc:AlternateContent xmlns:mc="http://schemas.openxmlformats.org/markup-compatibility/2006">
              <mc:Choice xmlns:v="urn:schemas-microsoft-com:vml" Requires="v">
                <p:oleObj spid="_x0000_s3245" name="" r:id="rId5" imgW="7896225" imgH="3114675" progId="Paint.Picture">
                  <p:embed/>
                </p:oleObj>
              </mc:Choice>
              <mc:Fallback>
                <p:oleObj name="" r:id="rId5" imgW="7896225" imgH="3114675" progId="Paint.Picture">
                  <p:embed/>
                  <p:pic>
                    <p:nvPicPr>
                      <p:cNvPr id="0" name="图片 3076"/>
                      <p:cNvPicPr/>
                      <p:nvPr/>
                    </p:nvPicPr>
                    <p:blipFill>
                      <a:blip r:embed="rId6"/>
                      <a:stretch>
                        <a:fillRect/>
                      </a:stretch>
                    </p:blipFill>
                    <p:spPr>
                      <a:xfrm>
                        <a:off x="685800" y="3000058"/>
                        <a:ext cx="7902575" cy="3116262"/>
                      </a:xfrm>
                      <a:prstGeom prst="rect">
                        <a:avLst/>
                      </a:prstGeom>
                      <a:noFill/>
                      <a:ln w="38100">
                        <a:noFill/>
                        <a:miter/>
                      </a:ln>
                    </p:spPr>
                  </p:pic>
                </p:oleObj>
              </mc:Fallback>
            </mc:AlternateContent>
          </a:graphicData>
        </a:graphic>
      </p:graphicFrame>
      <p:sp>
        <p:nvSpPr>
          <p:cNvPr id="110593" name="文本框 1"/>
          <p:cNvSpPr txBox="1"/>
          <p:nvPr>
            <p:custDataLst>
              <p:tags r:id="rId7"/>
            </p:custDataLst>
          </p:nvPr>
        </p:nvSpPr>
        <p:spPr>
          <a:xfrm>
            <a:off x="33020" y="5790883"/>
            <a:ext cx="8718550" cy="922020"/>
          </a:xfrm>
          <a:prstGeom prst="rect">
            <a:avLst/>
          </a:prstGeom>
          <a:solidFill>
            <a:schemeClr val="lt1">
              <a:lumMod val="95000"/>
            </a:schemeClr>
          </a:solidFill>
          <a:ln w="9525">
            <a:noFill/>
          </a:ln>
        </p:spPr>
        <p:txBody>
          <a:bodyPr wrap="square" anchor="t">
            <a:spAutoFit/>
          </a:bodyPr>
          <a:lstStyle/>
          <a:p>
            <a:pPr>
              <a:lnSpc>
                <a:spcPct val="100000"/>
              </a:lnSpc>
            </a:pPr>
            <a:r>
              <a:rPr lang="zh-CN" altLang="en-US" sz="1800" dirty="0">
                <a:solidFill>
                  <a:schemeClr val="dk1"/>
                </a:solidFill>
                <a:latin typeface="微软雅黑" panose="020B0503020204020204" charset="-122"/>
                <a:ea typeface="微软雅黑" panose="020B0503020204020204" charset="-122"/>
                <a:cs typeface="微软雅黑" panose="020B0503020204020204" charset="-122"/>
              </a:rPr>
              <a:t>假设我们想知道 “王健林的儿子” 是谁，百度或谷歌一下，搜索引擎会准确返回王思聪的信息，说明搜索引擎理解了用户的意图，知道我们要找 “王思聪”，而不是仅仅返回关键词为 “王健林的儿子” 的</a:t>
            </a:r>
            <a:r>
              <a:rPr lang="zh-CN" altLang="en-US" sz="1800" dirty="0" smtClean="0">
                <a:solidFill>
                  <a:schemeClr val="dk1"/>
                </a:solidFill>
                <a:latin typeface="微软雅黑" panose="020B0503020204020204" charset="-122"/>
                <a:ea typeface="微软雅黑" panose="020B0503020204020204" charset="-122"/>
                <a:cs typeface="微软雅黑" panose="020B0503020204020204" charset="-122"/>
              </a:rPr>
              <a:t>网页。</a:t>
            </a:r>
            <a:endParaRPr lang="zh-CN" altLang="en-US" sz="1800" dirty="0">
              <a:solidFill>
                <a:schemeClr val="dk1"/>
              </a:solidFill>
              <a:latin typeface="微软雅黑" panose="020B0503020204020204" charset="-122"/>
              <a:ea typeface="微软雅黑" panose="020B0503020204020204" charset="-122"/>
              <a:cs typeface="微软雅黑" panose="020B0503020204020204" charset="-122"/>
            </a:endParaRPr>
          </a:p>
        </p:txBody>
      </p:sp>
    </p:spTree>
    <p:custDataLst>
      <p:tags r:id="rId8"/>
    </p:custData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标题 1"/>
          <p:cNvSpPr>
            <a:spLocks noGrp="1"/>
          </p:cNvSpPr>
          <p:nvPr/>
        </p:nvSpPr>
        <p:spPr>
          <a:xfrm>
            <a:off x="0" y="0"/>
            <a:ext cx="9144000" cy="765175"/>
          </a:xfrm>
          <a:prstGeom prst="rect">
            <a:avLst/>
          </a:prstGeom>
          <a:solidFill>
            <a:schemeClr val="accent2"/>
          </a:solidFill>
          <a:ln w="9525">
            <a:noFill/>
          </a:ln>
        </p:spPr>
        <p:txBody>
          <a:bodyPr anchor="b"/>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3.2 </a:t>
            </a:r>
            <a:r>
              <a:rPr kumimoji="0" lang="zh-CN" altLang="en-US" sz="32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知识图谱的发展</a:t>
            </a:r>
            <a:endParaRPr kumimoji="0" lang="zh-CN" altLang="en-US" sz="32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pic>
        <p:nvPicPr>
          <p:cNvPr id="100" name="图片 99"/>
          <p:cNvPicPr/>
          <p:nvPr/>
        </p:nvPicPr>
        <p:blipFill>
          <a:blip r:embed="rId1"/>
          <a:srcRect l="2176" r="1528" b="8763"/>
          <a:stretch>
            <a:fillRect/>
          </a:stretch>
        </p:blipFill>
        <p:spPr>
          <a:xfrm>
            <a:off x="27940" y="762000"/>
            <a:ext cx="9116060" cy="2575560"/>
          </a:xfrm>
          <a:prstGeom prst="rect">
            <a:avLst/>
          </a:prstGeom>
          <a:noFill/>
          <a:ln w="9525">
            <a:noFill/>
          </a:ln>
        </p:spPr>
      </p:pic>
      <p:sp>
        <p:nvSpPr>
          <p:cNvPr id="4" name="文本框 3"/>
          <p:cNvSpPr txBox="1"/>
          <p:nvPr/>
        </p:nvSpPr>
        <p:spPr>
          <a:xfrm>
            <a:off x="209867" y="3334789"/>
            <a:ext cx="8752205" cy="3322955"/>
          </a:xfrm>
          <a:prstGeom prst="rect">
            <a:avLst/>
          </a:prstGeom>
          <a:noFill/>
        </p:spPr>
        <p:txBody>
          <a:bodyPr wrap="square" rtlCol="0" anchor="t">
            <a:spAutoFit/>
          </a:bodyPr>
          <a:lstStyle/>
          <a:p>
            <a:pPr lvl="0">
              <a:lnSpc>
                <a:spcPct val="150000"/>
              </a:lnSpc>
              <a:defRPr/>
            </a:pPr>
            <a:r>
              <a:rPr kumimoji="0" lang="zh-CN" altLang="en-US"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    语义网络</a:t>
            </a:r>
            <a:r>
              <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(Semantic Networks</a:t>
            </a:r>
            <a:r>
              <a:rPr lang="zh-CN" altLang="en-US" sz="2000" dirty="0" smtClean="0">
                <a:solidFill>
                  <a:srgbClr val="000000"/>
                </a:solidFill>
              </a:rPr>
              <a:t>)</a:t>
            </a:r>
            <a:r>
              <a:rPr lang="zh-CN" altLang="en-US" sz="2000" dirty="0">
                <a:solidFill>
                  <a:srgbClr val="000000"/>
                </a:solidFill>
              </a:rPr>
              <a:t>在</a:t>
            </a:r>
            <a:r>
              <a:rPr lang="zh-CN" altLang="en-US" sz="2000" dirty="0" smtClean="0">
                <a:solidFill>
                  <a:srgbClr val="000000"/>
                </a:solidFill>
              </a:rPr>
              <a:t>1960年被提出，</a:t>
            </a:r>
            <a:r>
              <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主要</a:t>
            </a:r>
            <a:r>
              <a:rPr kumimoji="0" lang="zh-CN" altLang="en-US"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用于</a:t>
            </a:r>
            <a:r>
              <a:rPr lang="zh-CN" altLang="en-US" sz="2000" dirty="0">
                <a:solidFill>
                  <a:srgbClr val="000000"/>
                </a:solidFill>
              </a:rPr>
              <a:t>自然</a:t>
            </a:r>
            <a:r>
              <a:rPr kumimoji="0" lang="zh-CN" altLang="en-US"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语言理解</a:t>
            </a:r>
            <a:r>
              <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领域。它是一种用图来表示知识的结构化方式。在一个语义网络中，信息被表达为一组节点，节点之间的边用于表示节点间的关系。</a:t>
            </a:r>
            <a:endPar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1</a:t>
            </a:r>
            <a:r>
              <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980年代出现了本体论(Ontology)，用来刻画知识。本体主要指领域共享知识的描述方式，是语义Web、语义搜索、知识工程等的基础。</a:t>
            </a:r>
            <a:endPar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lvl="0">
              <a:lnSpc>
                <a:spcPct val="150000"/>
              </a:lnSpc>
              <a:defRPr/>
            </a:pPr>
            <a:r>
              <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en-US" altLang="zh-CN"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在</a:t>
            </a:r>
            <a:r>
              <a:rPr lang="zh-CN" altLang="en-US" sz="2000" dirty="0">
                <a:solidFill>
                  <a:srgbClr val="000000"/>
                </a:solidFill>
              </a:rPr>
              <a:t>1989年蒂姆</a:t>
            </a:r>
            <a:r>
              <a:rPr lang="en-US" altLang="zh-CN" sz="2000" dirty="0">
                <a:solidFill>
                  <a:srgbClr val="000000"/>
                </a:solidFill>
              </a:rPr>
              <a:t>·</a:t>
            </a:r>
            <a:r>
              <a:rPr lang="zh-CN" altLang="en-US" sz="2000" dirty="0">
                <a:solidFill>
                  <a:srgbClr val="000000"/>
                </a:solidFill>
              </a:rPr>
              <a:t>伯纳斯</a:t>
            </a:r>
            <a:r>
              <a:rPr lang="en-US" altLang="zh-CN" sz="2000" dirty="0">
                <a:solidFill>
                  <a:srgbClr val="000000"/>
                </a:solidFill>
              </a:rPr>
              <a:t>·</a:t>
            </a:r>
            <a:r>
              <a:rPr lang="zh-CN" altLang="en-US" sz="2000" dirty="0" smtClean="0">
                <a:solidFill>
                  <a:srgbClr val="000000"/>
                </a:solidFill>
              </a:rPr>
              <a:t>李（</a:t>
            </a:r>
            <a:r>
              <a:rPr lang="zh-CN" altLang="en-US" sz="2000" dirty="0">
                <a:solidFill>
                  <a:srgbClr val="000000"/>
                </a:solidFill>
              </a:rPr>
              <a:t>Time Berners-Lee</a:t>
            </a:r>
            <a:r>
              <a:rPr lang="zh-CN" altLang="en-US" sz="2000" dirty="0" smtClean="0">
                <a:solidFill>
                  <a:srgbClr val="000000"/>
                </a:solidFill>
              </a:rPr>
              <a:t>）</a:t>
            </a:r>
            <a:r>
              <a:rPr kumimoji="0" lang="zh-CN" altLang="en-US" sz="20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rPr>
              <a:t>发明</a:t>
            </a:r>
            <a:r>
              <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了万维网，实现了文本间的链接。</a:t>
            </a:r>
            <a:endParaRPr kumimoji="0" lang="zh-CN" altLang="en-US"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0" y="0"/>
            <a:ext cx="9144000" cy="765175"/>
          </a:xfrm>
          <a:prstGeom prst="rect">
            <a:avLst/>
          </a:prstGeom>
          <a:solidFill>
            <a:schemeClr val="accent2"/>
          </a:solidFill>
          <a:ln w="9525">
            <a:noFill/>
          </a:ln>
        </p:spPr>
        <p:txBody>
          <a:bodyPr anchor="b"/>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3.2 </a:t>
            </a:r>
            <a:r>
              <a:rPr kumimoji="0" lang="zh-CN" altLang="en-US" sz="32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知识图谱的发展</a:t>
            </a:r>
            <a:endParaRPr kumimoji="0" lang="zh-CN" altLang="en-US" sz="32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7" name="文本框 6"/>
          <p:cNvSpPr txBox="1"/>
          <p:nvPr/>
        </p:nvSpPr>
        <p:spPr>
          <a:xfrm>
            <a:off x="457200" y="1371600"/>
            <a:ext cx="8273415" cy="3636010"/>
          </a:xfrm>
          <a:prstGeom prst="rect">
            <a:avLst/>
          </a:prstGeom>
          <a:noFill/>
        </p:spPr>
        <p:txBody>
          <a:bodyPr wrap="square" rtlCol="0" anchor="t">
            <a:spAutoFit/>
          </a:bodyPr>
          <a:lstStyle/>
          <a:p>
            <a:pPr marL="0" marR="0" lvl="0" indent="0" algn="l" defTabSz="914400" rtl="0" eaLnBrk="1" fontAlgn="base"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      </a:t>
            </a: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随着互联网应用的不断扩展，局限性也逐渐暴露出来。超文本的设计思想是面向用户，需要人理解网页内容，而计算机只负责解析和展示，不能理解和推理网页内容。</a:t>
            </a:r>
            <a:endPar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endParaRPr>
          </a:p>
          <a:p>
            <a:pPr marL="0" marR="0" lvl="0" indent="0" algn="l" defTabSz="914400" rtl="0" eaLnBrk="1" fontAlgn="base"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  </a:t>
            </a:r>
            <a:r>
              <a:rPr kumimoji="0" lang="en-US" altLang="zh-CN"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    </a:t>
            </a: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因此，蒂姆·伯纳斯·李于1999年进一步提出了建立下一代扩展的万维网--语义万维网(semanticweb)的愿景：在语义万维网中，信息内容具有良好的语义定义、计算机可以理解并自动存取语义信息、推理、完成特定任务的智能服务、使计算机和人能够更好地协同工作。</a:t>
            </a:r>
            <a:endPar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 y="914400"/>
            <a:ext cx="8618220" cy="553085"/>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sym typeface="+mn-ea"/>
              </a:rPr>
              <a:t>    </a:t>
            </a:r>
            <a:endParaRPr kumimoji="0" lang="zh-CN" altLang="en-US"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sym typeface="+mn-ea"/>
            </a:endParaRPr>
          </a:p>
        </p:txBody>
      </p:sp>
      <p:sp>
        <p:nvSpPr>
          <p:cNvPr id="2" name="文本框 1"/>
          <p:cNvSpPr txBox="1"/>
          <p:nvPr/>
        </p:nvSpPr>
        <p:spPr>
          <a:xfrm>
            <a:off x="433705" y="4800600"/>
            <a:ext cx="8542020" cy="1753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      </a:t>
            </a:r>
            <a:r>
              <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由此看出，语义网与万维网的主要区别在于:万维网是关于网页链接的图结构，节点是网页，网页内容是面向人理解的内容，节点之间通过超链接</a:t>
            </a:r>
            <a:r>
              <a:rPr kumimoji="0" lang="zh-CN" altLang="en-US" sz="1800" b="0" i="0" u="none" strike="noStrike" kern="120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关联；而</a:t>
            </a:r>
            <a:r>
              <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语义网是关于语义内容结构化表示的图结构，节点是语义信息，不仅人可以理解，也方便机器处理和理解，分布资源通过语义规范和链接实现集成。</a:t>
            </a: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5" name="文本框 4"/>
          <p:cNvSpPr txBox="1"/>
          <p:nvPr/>
        </p:nvSpPr>
        <p:spPr>
          <a:xfrm>
            <a:off x="457200" y="3276283"/>
            <a:ext cx="8495665" cy="1476375"/>
          </a:xfrm>
          <a:prstGeom prst="rect">
            <a:avLst/>
          </a:prstGeom>
          <a:noFill/>
        </p:spPr>
        <p:txBody>
          <a:bodyPr wrap="square" rtlCol="0" anchor="t">
            <a:spAutoFit/>
          </a:bodyP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     </a:t>
            </a: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如上图所示，三种颜色代表互联网上三个分布的语义</a:t>
            </a:r>
            <a:r>
              <a:rPr kumimoji="0" lang="zh-CN" altLang="en-US" sz="18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sym typeface="+mn-ea"/>
              </a:rPr>
              <a:t>资源。</a:t>
            </a: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通过三个结构化对象的融合可以知道:Eric</a:t>
            </a:r>
            <a:r>
              <a:rPr kumimoji="0" lang="en-US" altLang="zh-CN"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 M</a:t>
            </a: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iller住都柏林，是</a:t>
            </a:r>
            <a:r>
              <a:rPr kumimoji="0" lang="en-US" altLang="zh-CN"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R</a:t>
            </a: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DF</a:t>
            </a:r>
            <a:r>
              <a:rPr kumimoji="0" lang="en-US" altLang="zh-CN"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 </a:t>
            </a: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Premier一书的</a:t>
            </a:r>
            <a:r>
              <a:rPr kumimoji="0" lang="zh-CN" altLang="en-US" sz="18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sym typeface="+mn-ea"/>
              </a:rPr>
              <a:t>作者</a:t>
            </a:r>
            <a:r>
              <a:rPr lang="zh-CN" altLang="en-US" sz="1800" dirty="0">
                <a:solidFill>
                  <a:srgbClr val="000000"/>
                </a:solidFill>
                <a:sym typeface="+mn-ea"/>
              </a:rPr>
              <a:t>。</a:t>
            </a:r>
            <a:r>
              <a:rPr kumimoji="0" lang="zh-CN" altLang="en-US" sz="18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sym typeface="+mn-ea"/>
              </a:rPr>
              <a:t>RDF </a:t>
            </a: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Premier是W3C工作草案，Eri</a:t>
            </a:r>
            <a:r>
              <a:rPr kumimoji="0" lang="en-US" altLang="zh-CN"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c </a:t>
            </a: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Miller领导着W3C的Semantic Web Activity组织，同时也是RDF工作草案组的联系人。用这种方法，我们可以获得关于</a:t>
            </a:r>
            <a:r>
              <a:rPr kumimoji="0" lang="zh-CN" altLang="en-US" sz="18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sym typeface="+mn-ea"/>
              </a:rPr>
              <a:t>Eri</a:t>
            </a:r>
            <a:r>
              <a:rPr kumimoji="0" lang="en-US" altLang="zh-CN" sz="18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sym typeface="+mn-ea"/>
              </a:rPr>
              <a:t>c</a:t>
            </a:r>
            <a:r>
              <a:rPr kumimoji="0" lang="zh-CN" altLang="en-US" sz="18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sym typeface="+mn-ea"/>
              </a:rPr>
              <a:t> </a:t>
            </a: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Miller 在W3C 中更全面的信息。</a:t>
            </a:r>
            <a:endPar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endParaRPr>
          </a:p>
        </p:txBody>
      </p:sp>
      <p:sp>
        <p:nvSpPr>
          <p:cNvPr id="6" name="标题 1"/>
          <p:cNvSpPr>
            <a:spLocks noGrp="1"/>
          </p:cNvSpPr>
          <p:nvPr/>
        </p:nvSpPr>
        <p:spPr>
          <a:xfrm>
            <a:off x="0" y="0"/>
            <a:ext cx="9144000" cy="765175"/>
          </a:xfrm>
          <a:prstGeom prst="rect">
            <a:avLst/>
          </a:prstGeom>
          <a:solidFill>
            <a:schemeClr val="accent2"/>
          </a:solidFill>
          <a:ln w="9525">
            <a:noFill/>
          </a:ln>
        </p:spPr>
        <p:txBody>
          <a:bodyPr anchor="b"/>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3.2 </a:t>
            </a:r>
            <a:r>
              <a:rPr kumimoji="0" lang="zh-CN" altLang="en-US" sz="32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知识图谱的发展</a:t>
            </a:r>
            <a:endParaRPr kumimoji="0" lang="zh-CN" altLang="en-US" sz="32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pic>
        <p:nvPicPr>
          <p:cNvPr id="4" name="图片 3"/>
          <p:cNvPicPr>
            <a:picLocks noChangeAspect="1"/>
          </p:cNvPicPr>
          <p:nvPr>
            <p:custDataLst>
              <p:tags r:id="rId1"/>
            </p:custDataLst>
          </p:nvPr>
        </p:nvPicPr>
        <p:blipFill>
          <a:blip r:embed="rId2"/>
          <a:srcRect l="15315" t="14366" r="27956" b="24433"/>
          <a:stretch>
            <a:fillRect/>
          </a:stretch>
        </p:blipFill>
        <p:spPr>
          <a:xfrm rot="16200000">
            <a:off x="3256280" y="-631825"/>
            <a:ext cx="2410460" cy="540575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1000" y="1066800"/>
            <a:ext cx="8153399" cy="2630170"/>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      </a:t>
            </a:r>
            <a:r>
              <a:rPr kumimoji="0"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2006年Tim突出强调语义网的本质是要建立开放数据之间的链接，即链接数据(</a:t>
            </a:r>
            <a:r>
              <a:rPr kumimoji="0" sz="22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sym typeface="+mn-ea"/>
              </a:rPr>
              <a:t>L</a:t>
            </a:r>
            <a:r>
              <a:rPr kumimoji="0" lang="en-US" sz="22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sym typeface="+mn-ea"/>
              </a:rPr>
              <a:t>i</a:t>
            </a:r>
            <a:r>
              <a:rPr kumimoji="0" sz="2200" b="0" i="0" u="none" strike="noStrike" kern="1200" cap="none" spc="0" normalizeH="0" baseline="0" noProof="0" dirty="0" smtClean="0">
                <a:ln>
                  <a:noFill/>
                </a:ln>
                <a:solidFill>
                  <a:srgbClr val="000000"/>
                </a:solidFill>
                <a:effectLst/>
                <a:uLnTx/>
                <a:uFillTx/>
                <a:latin typeface="Verdana" panose="020B0604030504040204" pitchFamily="34" charset="0"/>
                <a:ea typeface="宋体" panose="02010600030101010101" pitchFamily="2" charset="-122"/>
                <a:cs typeface="+mn-cs"/>
                <a:sym typeface="+mn-ea"/>
              </a:rPr>
              <a:t>nked </a:t>
            </a:r>
            <a:r>
              <a:rPr kumimoji="0"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Data)。</a:t>
            </a:r>
            <a:endParaRPr kumimoji="0"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en-US"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      </a:t>
            </a:r>
            <a:r>
              <a:rPr kumimoji="0"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rPr>
              <a:t>Google在2012年提出了对搜索引擎的知识图谱称呼。现在知识图谱常用于指代类似Google的知识库，可用于搜索、问答、决策、AI推理等方面。</a:t>
            </a:r>
            <a:endParaRPr kumimoji="0" sz="2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sym typeface="+mn-ea"/>
            </a:endParaRPr>
          </a:p>
        </p:txBody>
      </p:sp>
      <p:sp>
        <p:nvSpPr>
          <p:cNvPr id="2" name="标题 1"/>
          <p:cNvSpPr>
            <a:spLocks noGrp="1"/>
          </p:cNvSpPr>
          <p:nvPr/>
        </p:nvSpPr>
        <p:spPr>
          <a:xfrm>
            <a:off x="0" y="0"/>
            <a:ext cx="9144000" cy="765175"/>
          </a:xfrm>
          <a:prstGeom prst="rect">
            <a:avLst/>
          </a:prstGeom>
          <a:solidFill>
            <a:schemeClr val="accent2"/>
          </a:solidFill>
          <a:ln w="9525">
            <a:noFill/>
          </a:ln>
        </p:spPr>
        <p:txBody>
          <a:bodyPr anchor="b"/>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3.2 </a:t>
            </a:r>
            <a:r>
              <a:rPr kumimoji="0" lang="zh-CN" altLang="en-US" sz="32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知识图谱的发展</a:t>
            </a:r>
            <a:endParaRPr kumimoji="0" lang="zh-CN" altLang="en-US" sz="32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Lst>
</file>

<file path=ppt/tags/tag10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Lst>
</file>

<file path=ppt/tags/tag11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6*i*1"/>
  <p:tag name="KSO_WM_UNIT_LAYERLEVEL" val="1"/>
  <p:tag name="KSO_WM_TAG_VERSION" val="1.0"/>
  <p:tag name="KSO_WM_BEAUTIFY_FLAG" val="#wm#"/>
</p:tagLst>
</file>

<file path=ppt/tags/tag12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Lst>
</file>

<file path=ppt/tags/tag12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12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Lst>
</file>

<file path=ppt/tags/tag12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Lst>
</file>

<file path=ppt/tags/tag13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13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13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Lst>
</file>

<file path=ppt/tags/tag13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3.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1"/>
  <p:tag name="KSO_WM_UNIT_TYPE" val="i"/>
  <p:tag name="KSO_WM_UNIT_INDEX" val="2"/>
</p:tagLst>
</file>

<file path=ppt/tags/tag145.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146.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1"/>
  <p:tag name="KSO_WM_UNIT_TYPE" val="i"/>
  <p:tag name="KSO_WM_UNIT_INDEX" val="1"/>
</p:tagLst>
</file>

<file path=ppt/tags/tag148.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6"/>
  <p:tag name="KSO_WM_UNIT_ID" val="_18*i*6"/>
  <p:tag name="KSO_WM_UNIT_LAYERLEVEL" val="1"/>
  <p:tag name="KSO_WM_TAG_VERSION" val="1.0"/>
  <p:tag name="KSO_WM_BEAUTIFY_FLAG" val="#wm#"/>
</p:tagLst>
</file>

<file path=ppt/tags/tag149.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1.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2.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3.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4.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2、3、11、14"/>
  <p:tag name="KSO_WM_TAG_VERSION" val="1.0"/>
  <p:tag name="KSO_WM_BEAUTIFY_FLAG" val="#wm#"/>
  <p:tag name="KSO_WM_TEMPLATE_CATEGORY" val="custom"/>
  <p:tag name="KSO_WM_TEMPLATE_INDEX" val="20202545"/>
  <p:tag name="KSO_WM_TEMPLATE_MASTER_TYPE" val="1"/>
</p:tagLst>
</file>

<file path=ppt/tags/tag16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6*i*6"/>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6*i*7"/>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6*i*8"/>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9.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251.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2.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254.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5.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6.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7.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8.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9.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6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Lst>
</file>

<file path=ppt/tags/tag26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7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Lst>
</file>

<file path=ppt/tags/tag27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8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6*i*1"/>
  <p:tag name="KSO_WM_UNIT_LAYERLEVEL" val="1"/>
  <p:tag name="KSO_WM_TAG_VERSION" val="1.0"/>
  <p:tag name="KSO_WM_BEAUTIFY_FLAG" val="#wm#"/>
</p:tagLst>
</file>

<file path=ppt/tags/tag28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Lst>
</file>

<file path=ppt/tags/tag28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28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Lst>
</file>

<file path=ppt/tags/tag28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9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Lst>
</file>

<file path=ppt/tags/tag29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29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29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Lst>
</file>

<file path=ppt/tags/tag29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0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0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03.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1"/>
  <p:tag name="KSO_WM_UNIT_TYPE" val="i"/>
  <p:tag name="KSO_WM_UNIT_INDEX" val="2"/>
</p:tagLst>
</file>

<file path=ppt/tags/tag305.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306.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1"/>
  <p:tag name="KSO_WM_UNIT_TYPE" val="i"/>
  <p:tag name="KSO_WM_UNIT_INDEX" val="1"/>
</p:tagLst>
</file>

<file path=ppt/tags/tag308.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6"/>
  <p:tag name="KSO_WM_UNIT_ID" val="_18*i*6"/>
  <p:tag name="KSO_WM_UNIT_LAYERLEVEL" val="1"/>
  <p:tag name="KSO_WM_TAG_VERSION" val="1.0"/>
  <p:tag name="KSO_WM_BEAUTIFY_FLAG" val="#wm#"/>
</p:tagLst>
</file>

<file path=ppt/tags/tag309.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11.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12.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13.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14.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0.xml><?xml version="1.0" encoding="utf-8"?>
<p:tagLst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2、3、11、14"/>
  <p:tag name="KSO_WM_TAG_VERSION" val="1.0"/>
  <p:tag name="KSO_WM_BEAUTIFY_FLAG" val="#wm#"/>
  <p:tag name="KSO_WM_TEMPLATE_CATEGORY" val="custom"/>
  <p:tag name="KSO_WM_TEMPLATE_INDEX" val="20202545"/>
  <p:tag name="KSO_WM_TEMPLATE_MASTER_TYPE" val="1"/>
</p:tagLst>
</file>

<file path=ppt/tags/tag32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6*i*6"/>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6*i*7"/>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6*i*8"/>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0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0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0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0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0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0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09.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11.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12.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14.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15.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16.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17.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18.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19.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2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Lst>
</file>

<file path=ppt/tags/tag42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2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2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2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2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2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2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2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3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Lst>
</file>

<file path=ppt/tags/tag43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3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3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3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3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3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3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3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4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6*i*1"/>
  <p:tag name="KSO_WM_UNIT_LAYERLEVEL" val="1"/>
  <p:tag name="KSO_WM_TAG_VERSION" val="1.0"/>
  <p:tag name="KSO_WM_BEAUTIFY_FLAG" val="#wm#"/>
</p:tagLst>
</file>

<file path=ppt/tags/tag44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Lst>
</file>

<file path=ppt/tags/tag44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44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Lst>
</file>

<file path=ppt/tags/tag44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4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4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4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4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5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Lst>
</file>

<file path=ppt/tags/tag45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45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45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Lst>
</file>

<file path=ppt/tags/tag45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5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5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5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5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6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6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63.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1"/>
  <p:tag name="KSO_WM_UNIT_TYPE" val="i"/>
  <p:tag name="KSO_WM_UNIT_INDEX" val="2"/>
</p:tagLst>
</file>

<file path=ppt/tags/tag465.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466.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1"/>
  <p:tag name="KSO_WM_UNIT_TYPE" val="i"/>
  <p:tag name="KSO_WM_UNIT_INDEX" val="1"/>
</p:tagLst>
</file>

<file path=ppt/tags/tag468.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6"/>
  <p:tag name="KSO_WM_UNIT_ID" val="_18*i*6"/>
  <p:tag name="KSO_WM_UNIT_LAYERLEVEL" val="1"/>
  <p:tag name="KSO_WM_TAG_VERSION" val="1.0"/>
  <p:tag name="KSO_WM_BEAUTIFY_FLAG" val="#wm#"/>
</p:tagLst>
</file>

<file path=ppt/tags/tag469.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6*i*6"/>
  <p:tag name="KSO_WM_UNIT_LAYERLEVEL" val="1"/>
  <p:tag name="KSO_WM_TAG_VERSION" val="1.0"/>
  <p:tag name="KSO_WM_BEAUTIFY_FLAG" val="#wm#"/>
</p:tagLst>
</file>

<file path=ppt/tags/tag470.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71.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72.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73.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74.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6*i*7"/>
  <p:tag name="KSO_WM_UNIT_LAYERLEVEL" val="1"/>
  <p:tag name="KSO_WM_TAG_VERSION" val="1.0"/>
  <p:tag name="KSO_WM_BEAUTIFY_FLAG" val="#wm#"/>
</p:tagLst>
</file>

<file path=ppt/tags/tag480.xml><?xml version="1.0" encoding="utf-8"?>
<p:tagLst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2、3、11、14"/>
  <p:tag name="KSO_WM_TAG_VERSION" val="1.0"/>
  <p:tag name="KSO_WM_BEAUTIFY_FLAG" val="#wm#"/>
  <p:tag name="KSO_WM_TEMPLATE_CATEGORY" val="custom"/>
  <p:tag name="KSO_WM_TEMPLATE_INDEX" val="20202545"/>
  <p:tag name="KSO_WM_TEMPLATE_MASTER_TYPE" val="1"/>
</p:tagLst>
</file>

<file path=ppt/tags/tag48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6*i*8"/>
  <p:tag name="KSO_WM_UNIT_LAYERLEVEL" val="1"/>
  <p:tag name="KSO_WM_TAG_VERSION" val="1.0"/>
  <p:tag name="KSO_WM_BEAUTIFY_FLAG" val="#wm#"/>
</p:tagLst>
</file>

<file path=ppt/tags/tag49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9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9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9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6*i*6"/>
  <p:tag name="KSO_WM_UNIT_LAYERLEVEL" val="1"/>
  <p:tag name="KSO_WM_TAG_VERSION" val="1.0"/>
  <p:tag name="KSO_WM_BEAUTIFY_FLAG" val="#wm#"/>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6*i*7"/>
  <p:tag name="KSO_WM_UNIT_LAYERLEVEL" val="1"/>
  <p:tag name="KSO_WM_TAG_VERSION" val="1.0"/>
  <p:tag name="KSO_WM_BEAUTIFY_FLAG" val="#wm#"/>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6*i*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6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6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6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6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6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6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69.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571.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2.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574.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5.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6.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7.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8.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9.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0.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8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Lst>
</file>

<file path=ppt/tags/tag58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58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58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58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58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58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58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58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59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Lst>
</file>

<file path=ppt/tags/tag59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59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59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59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59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59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59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59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0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0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6*i*1"/>
  <p:tag name="KSO_WM_UNIT_LAYERLEVEL" val="1"/>
  <p:tag name="KSO_WM_TAG_VERSION" val="1.0"/>
  <p:tag name="KSO_WM_BEAUTIFY_FLAG" val="#wm#"/>
</p:tagLst>
</file>

<file path=ppt/tags/tag60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Lst>
</file>

<file path=ppt/tags/tag60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60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Lst>
</file>

<file path=ppt/tags/tag60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0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0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0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0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1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Lst>
</file>

<file path=ppt/tags/tag61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61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61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Lst>
</file>

<file path=ppt/tags/tag61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1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1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1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1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2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2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23.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6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1"/>
  <p:tag name="KSO_WM_UNIT_TYPE" val="i"/>
  <p:tag name="KSO_WM_UNIT_INDEX" val="2"/>
</p:tagLst>
</file>

<file path=ppt/tags/tag625.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626.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6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1"/>
  <p:tag name="KSO_WM_UNIT_TYPE" val="i"/>
  <p:tag name="KSO_WM_UNIT_INDEX" val="1"/>
</p:tagLst>
</file>

<file path=ppt/tags/tag628.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6"/>
  <p:tag name="KSO_WM_UNIT_ID" val="_18*i*6"/>
  <p:tag name="KSO_WM_UNIT_LAYERLEVEL" val="1"/>
  <p:tag name="KSO_WM_TAG_VERSION" val="1.0"/>
  <p:tag name="KSO_WM_BEAUTIFY_FLAG" val="#wm#"/>
</p:tagLst>
</file>

<file path=ppt/tags/tag629.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0.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31.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32.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33.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34.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6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6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0.xml><?xml version="1.0" encoding="utf-8"?>
<p:tagLst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2、3、11、14"/>
  <p:tag name="KSO_WM_TAG_VERSION" val="1.0"/>
  <p:tag name="KSO_WM_BEAUTIFY_FLAG" val="#wm#"/>
  <p:tag name="KSO_WM_TEMPLATE_CATEGORY" val="custom"/>
  <p:tag name="KSO_WM_TEMPLATE_INDEX" val="20202545"/>
  <p:tag name="KSO_WM_TEMPLATE_MASTER_TYPE" val="1"/>
</p:tagLst>
</file>

<file path=ppt/tags/tag64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acc4d9ed-6ab7-46bb-ad0b-c33903cc92da}"/>
  <p:tag name="KSO_WM_UNIT_TYPE" val="i"/>
</p:tagLst>
</file>

<file path=ppt/tags/tag64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4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44.xml><?xml version="1.0" encoding="utf-8"?>
<p:tagLst xmlns:p="http://schemas.openxmlformats.org/presentationml/2006/main">
  <p:tag name="KSO_WM_SLIDE_BK_DARK_LIGHT" val="2"/>
  <p:tag name="KSO_WM_SLIDE_BACKGROUND_TYPE" val="general"/>
</p:tagLst>
</file>

<file path=ppt/tags/tag645.xml><?xml version="1.0" encoding="utf-8"?>
<p:tagLst xmlns:p="http://schemas.openxmlformats.org/presentationml/2006/main">
  <p:tag name="KSO_WM_UNIT_ISCONTENTSTITLE" val="0"/>
  <p:tag name="KSO_WM_UNIT_ISNUMDGMTITLE" val="0"/>
  <p:tag name="KSO_WM_UNIT_PRESET_TEXT" val="Add the title"/>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45_1*a*1"/>
  <p:tag name="KSO_WM_TEMPLATE_CATEGORY" val="custom"/>
  <p:tag name="KSO_WM_TEMPLATE_INDEX" val="20202545"/>
  <p:tag name="KSO_WM_UNIT_LAYERLEVEL" val="1"/>
  <p:tag name="KSO_WM_TAG_VERSION" val="1.0"/>
  <p:tag name="KSO_WM_BEAUTIFY_FLAG" val="#wm#"/>
</p:tagLst>
</file>

<file path=ppt/tags/tag646.xml><?xml version="1.0" encoding="utf-8"?>
<p:tagLst xmlns:p="http://schemas.openxmlformats.org/presentationml/2006/main">
  <p:tag name="KSO_WM_UNIT_ISCONTENTSTITLE" val="0"/>
  <p:tag name="KSO_WM_UNIT_ISNUMDGMTITLE" val="0"/>
  <p:tag name="KSO_WM_UNIT_PRESET_TEXT" val="单击此处添加副标题"/>
  <p:tag name="KSO_WM_UNIT_NOCLEAR" val="0"/>
  <p:tag name="KSO_WM_UNIT_VALUE" val="22"/>
  <p:tag name="KSO_WM_UNIT_HIGHLIGHT" val="0"/>
  <p:tag name="KSO_WM_UNIT_COMPATIBLE" val="0"/>
  <p:tag name="KSO_WM_UNIT_DIAGRAM_ISNUMVISUAL" val="0"/>
  <p:tag name="KSO_WM_UNIT_DIAGRAM_ISREFERUNIT" val="0"/>
  <p:tag name="KSO_WM_UNIT_TYPE" val="b"/>
  <p:tag name="KSO_WM_UNIT_INDEX" val="1"/>
  <p:tag name="KSO_WM_UNIT_ID" val="custom20202545_1*b*1"/>
  <p:tag name="KSO_WM_TEMPLATE_CATEGORY" val="custom"/>
  <p:tag name="KSO_WM_TEMPLATE_INDEX" val="20202545"/>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647.xml><?xml version="1.0" encoding="utf-8"?>
<p:tagLst xmlns:p="http://schemas.openxmlformats.org/presentationml/2006/main">
  <p:tag name="KSO_WM_TEMPLATE_THUMBS_INDEX" val="1、2、6、7、9、11、14、15"/>
  <p:tag name="KSO_WM_SLIDE_ID" val="custom20202545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45"/>
  <p:tag name="KSO_WM_SLIDE_LAYOUT" val="a_b"/>
  <p:tag name="KSO_WM_SLIDE_LAYOUT_CNT" val="1_3"/>
</p:tagLst>
</file>

<file path=ppt/tags/tag64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acc4d9ed-6ab7-46bb-ad0b-c33903cc92da}"/>
  <p:tag name="KSO_WM_UNIT_TYPE" val="i"/>
</p:tagLst>
</file>

<file path=ppt/tags/tag64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5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652.xml><?xml version="1.0" encoding="utf-8"?>
<p:tagLst xmlns:p="http://schemas.openxmlformats.org/presentationml/2006/main">
  <p:tag name="KSO_WM_SLIDE_BK_DARK_LIGHT" val="2"/>
  <p:tag name="KSO_WM_SLIDE_BACKGROUND_TYPE" val="general"/>
</p:tagLst>
</file>

<file path=ppt/tags/tag65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b48c5ace-6219-47fe-95c0-5bba1d47972e}"/>
  <p:tag name="KSO_WM_UNIT_TYPE" val="i"/>
</p:tagLst>
</file>

<file path=ppt/tags/tag65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5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5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65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658.xml><?xml version="1.0" encoding="utf-8"?>
<p:tagLst xmlns:p="http://schemas.openxmlformats.org/presentationml/2006/main">
  <p:tag name="KSO_WM_SLIDE_BK_DARK_LIGHT" val="2"/>
  <p:tag name="KSO_WM_SLIDE_BACKGROUND_TYPE" val="general"/>
</p:tagLst>
</file>

<file path=ppt/tags/tag659.xml><?xml version="1.0" encoding="utf-8"?>
<p:tagLst xmlns:p="http://schemas.openxmlformats.org/presentationml/2006/main">
  <p:tag name="KSO_WM_UNIT_PLACING_PICTURE_USER_VIEWPORT" val="{&quot;height&quot;:21600,&quot;width&quot;:10395}"/>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4d46642-122c-4c95-af78-ff3045cd3b2a}"/>
  <p:tag name="KSO_WM_UNIT_TYPE" val="i"/>
</p:tagLst>
</file>

<file path=ppt/tags/tag66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6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6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664.xml><?xml version="1.0" encoding="utf-8"?>
<p:tagLst xmlns:p="http://schemas.openxmlformats.org/presentationml/2006/main">
  <p:tag name="KSO_WM_SLIDE_BK_DARK_LIGHT" val="2"/>
  <p:tag name="KSO_WM_SLIDE_BACKGROUND_TYPE" val="general"/>
</p:tagLst>
</file>

<file path=ppt/tags/tag66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7ed6dc8f-6d4e-4441-9ab1-b959774b13ae}"/>
  <p:tag name="KSO_WM_UNIT_TYPE" val="i"/>
</p:tagLst>
</file>

<file path=ppt/tags/tag66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6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68.xml><?xml version="1.0" encoding="utf-8"?>
<p:tagLst xmlns:p="http://schemas.openxmlformats.org/presentationml/2006/main">
  <p:tag name="KSO_WM_SLIDE_BK_DARK_LIGHT" val="2"/>
  <p:tag name="KSO_WM_SLIDE_BACKGROUND_TYPE" val="general"/>
</p:tagLst>
</file>

<file path=ppt/tags/tag66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30b87960-3fd3-48b2-a345-4643223c6dbd}"/>
  <p:tag name="KSO_WM_UNIT_TYPE" val="i"/>
</p:tagLst>
</file>

<file path=ppt/tags/tag67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7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75.xml><?xml version="1.0" encoding="utf-8"?>
<p:tagLst xmlns:p="http://schemas.openxmlformats.org/presentationml/2006/main">
  <p:tag name="KSO_WM_SLIDE_BK_DARK_LIGHT" val="2"/>
  <p:tag name="KSO_WM_SLIDE_BACKGROUND_TYPE" val="general"/>
</p:tagLst>
</file>

<file path=ppt/tags/tag676.xml><?xml version="1.0" encoding="utf-8"?>
<p:tagLst xmlns:p="http://schemas.openxmlformats.org/presentationml/2006/main">
  <p:tag name="COMMONDATA" val="eyJoZGlkIjoiMzczZjE2N2UwZGE4NDQyOGQxYjkwMWJhNWM4MGM1OTIifQ=="/>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9.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1.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2.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4.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5.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6.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7.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8.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9.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heme/theme1.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自定义 44">
      <a:dk1>
        <a:srgbClr val="000000"/>
      </a:dk1>
      <a:lt1>
        <a:srgbClr val="FFFFFF"/>
      </a:lt1>
      <a:dk2>
        <a:srgbClr val="333333"/>
      </a:dk2>
      <a:lt2>
        <a:srgbClr val="FFFFFF"/>
      </a:lt2>
      <a:accent1>
        <a:srgbClr val="5C8FC7"/>
      </a:accent1>
      <a:accent2>
        <a:srgbClr val="6E82BA"/>
      </a:accent2>
      <a:accent3>
        <a:srgbClr val="8376B0"/>
      </a:accent3>
      <a:accent4>
        <a:srgbClr val="9868A3"/>
      </a:accent4>
      <a:accent5>
        <a:srgbClr val="AE5B97"/>
      </a:accent5>
      <a:accent6>
        <a:srgbClr val="C44B8A"/>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44">
      <a:dk1>
        <a:srgbClr val="000000"/>
      </a:dk1>
      <a:lt1>
        <a:srgbClr val="FFFFFF"/>
      </a:lt1>
      <a:dk2>
        <a:srgbClr val="333333"/>
      </a:dk2>
      <a:lt2>
        <a:srgbClr val="FFFFFF"/>
      </a:lt2>
      <a:accent1>
        <a:srgbClr val="5C8FC7"/>
      </a:accent1>
      <a:accent2>
        <a:srgbClr val="6E82BA"/>
      </a:accent2>
      <a:accent3>
        <a:srgbClr val="8376B0"/>
      </a:accent3>
      <a:accent4>
        <a:srgbClr val="9868A3"/>
      </a:accent4>
      <a:accent5>
        <a:srgbClr val="AE5B97"/>
      </a:accent5>
      <a:accent6>
        <a:srgbClr val="C44B8A"/>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自定义 44">
      <a:dk1>
        <a:srgbClr val="000000"/>
      </a:dk1>
      <a:lt1>
        <a:srgbClr val="FFFFFF"/>
      </a:lt1>
      <a:dk2>
        <a:srgbClr val="333333"/>
      </a:dk2>
      <a:lt2>
        <a:srgbClr val="FFFFFF"/>
      </a:lt2>
      <a:accent1>
        <a:srgbClr val="5C8FC7"/>
      </a:accent1>
      <a:accent2>
        <a:srgbClr val="6E82BA"/>
      </a:accent2>
      <a:accent3>
        <a:srgbClr val="8376B0"/>
      </a:accent3>
      <a:accent4>
        <a:srgbClr val="9868A3"/>
      </a:accent4>
      <a:accent5>
        <a:srgbClr val="AE5B97"/>
      </a:accent5>
      <a:accent6>
        <a:srgbClr val="C44B8A"/>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自定义 44">
      <a:dk1>
        <a:srgbClr val="000000"/>
      </a:dk1>
      <a:lt1>
        <a:srgbClr val="FFFFFF"/>
      </a:lt1>
      <a:dk2>
        <a:srgbClr val="333333"/>
      </a:dk2>
      <a:lt2>
        <a:srgbClr val="FFFFFF"/>
      </a:lt2>
      <a:accent1>
        <a:srgbClr val="5C8FC7"/>
      </a:accent1>
      <a:accent2>
        <a:srgbClr val="6E82BA"/>
      </a:accent2>
      <a:accent3>
        <a:srgbClr val="8376B0"/>
      </a:accent3>
      <a:accent4>
        <a:srgbClr val="9868A3"/>
      </a:accent4>
      <a:accent5>
        <a:srgbClr val="AE5B97"/>
      </a:accent5>
      <a:accent6>
        <a:srgbClr val="C44B8A"/>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9713</Words>
  <Application>WPS 演示</Application>
  <PresentationFormat>全屏显示(4:3)</PresentationFormat>
  <Paragraphs>387</Paragraphs>
  <Slides>48</Slides>
  <Notes>1</Notes>
  <HiddenSlides>0</HiddenSlides>
  <MMClips>0</MMClips>
  <ScaleCrop>false</ScaleCrop>
  <HeadingPairs>
    <vt:vector size="8" baseType="variant">
      <vt:variant>
        <vt:lpstr>已用的字体</vt:lpstr>
      </vt:variant>
      <vt:variant>
        <vt:i4>15</vt:i4>
      </vt:variant>
      <vt:variant>
        <vt:lpstr>主题</vt:lpstr>
      </vt:variant>
      <vt:variant>
        <vt:i4>5</vt:i4>
      </vt:variant>
      <vt:variant>
        <vt:lpstr>嵌入 OLE 服务器</vt:lpstr>
      </vt:variant>
      <vt:variant>
        <vt:i4>8</vt:i4>
      </vt:variant>
      <vt:variant>
        <vt:lpstr>幻灯片标题</vt:lpstr>
      </vt:variant>
      <vt:variant>
        <vt:i4>48</vt:i4>
      </vt:variant>
    </vt:vector>
  </HeadingPairs>
  <TitlesOfParts>
    <vt:vector size="76" baseType="lpstr">
      <vt:lpstr>Arial</vt:lpstr>
      <vt:lpstr>宋体</vt:lpstr>
      <vt:lpstr>Wingdings</vt:lpstr>
      <vt:lpstr>Verdana</vt:lpstr>
      <vt:lpstr>MS PGothic</vt:lpstr>
      <vt:lpstr>Times New Roman</vt:lpstr>
      <vt:lpstr>微软雅黑</vt:lpstr>
      <vt:lpstr>汉仪旗黑-85S</vt:lpstr>
      <vt:lpstr>黑体</vt:lpstr>
      <vt:lpstr>Viner Hand ITC</vt:lpstr>
      <vt:lpstr>Wingdings</vt:lpstr>
      <vt:lpstr>汉仪旗黑-85S</vt:lpstr>
      <vt:lpstr>Arial</vt:lpstr>
      <vt:lpstr>Calibri</vt:lpstr>
      <vt:lpstr>Arial Unicode MS</vt:lpstr>
      <vt:lpstr>wasedaSample5</vt:lpstr>
      <vt:lpstr>3_Office 主题​​</vt:lpstr>
      <vt:lpstr>1_Office 主题​​</vt:lpstr>
      <vt:lpstr>2_Office 主题​​</vt:lpstr>
      <vt:lpstr>4_Office 主题​​</vt:lpstr>
      <vt:lpstr>Paint.Picture</vt:lpstr>
      <vt:lpstr>Paint.Picture</vt:lpstr>
      <vt:lpstr>Paint.Picture</vt:lpstr>
      <vt:lpstr>Paint.Picture</vt:lpstr>
      <vt:lpstr>Paint.Picture</vt:lpstr>
      <vt:lpstr>Paint.Picture</vt:lpstr>
      <vt:lpstr>Paint.Picture</vt:lpstr>
      <vt:lpstr>Paint.Picture</vt:lpstr>
      <vt:lpstr>第 3 章   知识图谱</vt:lpstr>
      <vt:lpstr>第 3 章   知识图谱</vt:lpstr>
      <vt:lpstr>第 3 章   知识图谱</vt:lpstr>
      <vt:lpstr>PowerPoint 演示文稿</vt:lpstr>
      <vt:lpstr>3.1 知识图谱概述</vt:lpstr>
      <vt:lpstr>PowerPoint 演示文稿</vt:lpstr>
      <vt:lpstr>PowerPoint 演示文稿</vt:lpstr>
      <vt:lpstr>PowerPoint 演示文稿</vt:lpstr>
      <vt:lpstr>PowerPoint 演示文稿</vt:lpstr>
      <vt:lpstr>3.3 知识图谱的相关概念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常见的知识图谱</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梁晓莉</cp:lastModifiedBy>
  <cp:revision>834</cp:revision>
  <cp:lastPrinted>2113-01-01T00:00:00Z</cp:lastPrinted>
  <dcterms:created xsi:type="dcterms:W3CDTF">2113-01-01T00:00:00Z</dcterms:created>
  <dcterms:modified xsi:type="dcterms:W3CDTF">2022-09-26T23:13:40Z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2052-11.1.0.12358</vt:lpwstr>
  </property>
  <property fmtid="{D5CDD505-2E9C-101B-9397-08002B2CF9AE}" pid="4" name="ICV">
    <vt:lpwstr>44A5E890AD314D25B9C5386E526F4C59</vt:lpwstr>
  </property>
</Properties>
</file>